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6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5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0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microsoft.com/office/2007/relationships/hdphoto" Target="../media/hdphoto1.wdp"/><Relationship Id="rId7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os plan d'un clavier de calculatrice">
            <a:extLst>
              <a:ext uri="{FF2B5EF4-FFF2-40B4-BE49-F238E27FC236}">
                <a16:creationId xmlns:a16="http://schemas.microsoft.com/office/drawing/2014/main" id="{9F8AB02F-1199-4B44-AB8E-326144F3F6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0234AF-869D-4759-BFAB-4559E7219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fr-FR" dirty="0"/>
              <a:t>Un peu de trigonométrie 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887195-56BA-4CAF-9A84-67E237B03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67835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172"/>
          <a:stretch/>
        </p:blipFill>
        <p:spPr bwMode="auto">
          <a:xfrm>
            <a:off x="5045626" y="835303"/>
            <a:ext cx="6079574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/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/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1881783-0B88-44EF-8AAD-76E872603D47}"/>
                  </a:ext>
                </a:extLst>
              </p:cNvPr>
              <p:cNvSpPr txBox="1"/>
              <p:nvPr/>
            </p:nvSpPr>
            <p:spPr>
              <a:xfrm>
                <a:off x="8629119" y="446374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1881783-0B88-44EF-8AAD-76E872603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119" y="4463748"/>
                <a:ext cx="3011188" cy="1156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21ECCE-3398-4B25-A2DD-A9E03D838EE3}"/>
                  </a:ext>
                </a:extLst>
              </p:cNvPr>
              <p:cNvSpPr txBox="1"/>
              <p:nvPr/>
            </p:nvSpPr>
            <p:spPr>
              <a:xfrm>
                <a:off x="646413" y="5193449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21ECCE-3398-4B25-A2DD-A9E03D838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5193449"/>
                <a:ext cx="3011188" cy="11564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63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715410-6D4C-4990-9CF8-1DE86FB1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D3062-A3D7-48F6-A239-07589718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327422"/>
            <a:ext cx="10058400" cy="2625321"/>
          </a:xfrm>
        </p:spPr>
        <p:txBody>
          <a:bodyPr/>
          <a:lstStyle/>
          <a:p>
            <a:r>
              <a:rPr lang="fr-FR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Selon le théorème de Pythagore : </a:t>
            </a:r>
          </a:p>
        </p:txBody>
      </p:sp>
      <p:pic>
        <p:nvPicPr>
          <p:cNvPr id="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DB43B8C7-F6D4-471D-8887-2224B3D069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2" t="-3810" r="50813" b="53461"/>
          <a:stretch/>
        </p:blipFill>
        <p:spPr bwMode="auto">
          <a:xfrm>
            <a:off x="4807502" y="731518"/>
            <a:ext cx="5784780" cy="2506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C69C990-9B55-4E20-81BA-C1236256938A}"/>
                  </a:ext>
                </a:extLst>
              </p:cNvPr>
              <p:cNvSpPr txBox="1"/>
              <p:nvPr/>
            </p:nvSpPr>
            <p:spPr>
              <a:xfrm>
                <a:off x="4085709" y="4156132"/>
                <a:ext cx="453441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fr-FR" sz="40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400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40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00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40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C69C990-9B55-4E20-81BA-C12362569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709" y="4156132"/>
                <a:ext cx="45344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22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D06BC-3492-4D8E-B4FB-DDB9ADCD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 numérique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D88FB77-B1BF-45B4-B4CD-4D9984E94D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Déterminer toutes les longueurs du triangle</a:t>
                </a:r>
              </a:p>
              <a:p>
                <a:r>
                  <a:rPr lang="fr-FR" dirty="0"/>
                  <a:t>Déterminer les angles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160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et</a:t>
                </a:r>
                <a:r>
                  <a:rPr lang="fr-FR" sz="16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160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D88FB77-B1BF-45B4-B4CD-4D9984E94D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TUTOS.EU : Théorème de Pythagore">
            <a:extLst>
              <a:ext uri="{FF2B5EF4-FFF2-40B4-BE49-F238E27FC236}">
                <a16:creationId xmlns:a16="http://schemas.microsoft.com/office/drawing/2014/main" id="{690758BA-A252-45DE-9E81-A322B7124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83" t="-18733" r="-5734" b="-22102"/>
          <a:stretch/>
        </p:blipFill>
        <p:spPr bwMode="auto">
          <a:xfrm>
            <a:off x="3498981" y="3041780"/>
            <a:ext cx="5150498" cy="29109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68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/>
          <p:nvPr/>
        </p:nvCxnSpPr>
        <p:spPr>
          <a:xfrm flipV="1">
            <a:off x="6559420" y="2220686"/>
            <a:ext cx="1903445" cy="13342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439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839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15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>
            <a:off x="6559420" y="355496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16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8489431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86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F611E53-90D3-4AFD-ADF5-028ACC8E1520}"/>
              </a:ext>
            </a:extLst>
          </p:cNvPr>
          <p:cNvSpPr txBox="1"/>
          <p:nvPr/>
        </p:nvSpPr>
        <p:spPr>
          <a:xfrm>
            <a:off x="8468319" y="3555256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392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79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7BE51-9F89-4267-ABAF-333FD526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Le cercle trigonométrique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05A6888-0820-425E-B602-A392A23CD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5591" y="508674"/>
            <a:ext cx="7621391" cy="579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8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9BC3DE20-A4D2-422E-BCF4-45BDCC8A540F}"/>
              </a:ext>
            </a:extLst>
          </p:cNvPr>
          <p:cNvSpPr/>
          <p:nvPr/>
        </p:nvSpPr>
        <p:spPr>
          <a:xfrm rot="2235050">
            <a:off x="8018026" y="4054485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4BC96B2-3957-4EBD-90E6-72FF8985FC8E}"/>
              </a:ext>
            </a:extLst>
          </p:cNvPr>
          <p:cNvSpPr txBox="1"/>
          <p:nvPr/>
        </p:nvSpPr>
        <p:spPr>
          <a:xfrm>
            <a:off x="8735879" y="4126490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/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 ?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12,2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/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12,2</m:t>
                        </m:r>
                      </m:den>
                    </m:f>
                    <m:r>
                      <a:rPr lang="fr-FR" sz="32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3200" dirty="0">
                    <a:latin typeface="Cambria Math" panose="02040503050406030204" pitchFamily="18" charset="0"/>
                  </a:rPr>
                  <a:t>=34,95°</a:t>
                </a:r>
              </a:p>
              <a:p>
                <a:pPr/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blipFill>
                <a:blip r:embed="rId9"/>
                <a:stretch>
                  <a:fillRect t="-22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002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H="1">
            <a:off x="3665551" y="3554965"/>
            <a:ext cx="2893869" cy="20904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369419" y="3631501"/>
                <a:ext cx="441980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419" y="3631501"/>
                <a:ext cx="441980" cy="621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12513379">
            <a:off x="4596709" y="4216556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4312956" y="4449305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070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1026" name="Picture 2" descr="Cosinus — Wikipédia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𝑎𝑑𝑗𝑎𝑐𝑒𝑛𝑡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h𝑦𝑝𝑜𝑡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𝑛𝑢𝑠𝑒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blipFill>
                <a:blip r:embed="rId3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C3C723D-869A-4C46-9C50-AD6566BBE995}"/>
                  </a:ext>
                </a:extLst>
              </p:cNvPr>
              <p:cNvSpPr txBox="1"/>
              <p:nvPr/>
            </p:nvSpPr>
            <p:spPr>
              <a:xfrm>
                <a:off x="7203233" y="3013483"/>
                <a:ext cx="681134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C3C723D-869A-4C46-9C50-AD6566BBE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233" y="3013483"/>
                <a:ext cx="68113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55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osinus — Wikipédia">
            <a:extLst>
              <a:ext uri="{FF2B5EF4-FFF2-40B4-BE49-F238E27FC236}">
                <a16:creationId xmlns:a16="http://schemas.microsoft.com/office/drawing/2014/main" id="{225F69D8-6A08-4CD6-A8B5-B4E5F33CA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E57150-A689-4AB7-883E-E3F840559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888" y="237744"/>
            <a:ext cx="5645385" cy="409686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" t="8841" r="4892" b="10011"/>
          <a:stretch/>
        </p:blipFill>
        <p:spPr bwMode="auto">
          <a:xfrm>
            <a:off x="5729405" y="591807"/>
            <a:ext cx="5086350" cy="33259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𝑜𝑝𝑝𝑜𝑠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h𝑦𝑝𝑜𝑡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𝑛𝑢𝑠𝑒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𝑜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blipFill>
                <a:blip r:embed="rId5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63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osinus — Wikipédia">
            <a:extLst>
              <a:ext uri="{FF2B5EF4-FFF2-40B4-BE49-F238E27FC236}">
                <a16:creationId xmlns:a16="http://schemas.microsoft.com/office/drawing/2014/main" id="{225F69D8-6A08-4CD6-A8B5-B4E5F33CA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E57150-A689-4AB7-883E-E3F840559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888" y="237744"/>
            <a:ext cx="5645385" cy="409686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" t="4955" r="5215" b="9898"/>
          <a:stretch/>
        </p:blipFill>
        <p:spPr bwMode="auto">
          <a:xfrm>
            <a:off x="5728996" y="466344"/>
            <a:ext cx="5075853" cy="34650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70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𝑜𝑝𝑝𝑜𝑠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</m:num>
                      <m:den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𝑎𝑑𝑗𝑎𝑐𝑒𝑛𝑡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𝑜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70330"/>
              </a:xfrm>
              <a:prstGeom prst="rect">
                <a:avLst/>
              </a:prstGeom>
              <a:blipFill>
                <a:blip r:embed="rId5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B067CFBD-9E97-4EED-8ED0-E0EEA0B32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7042" y="3112221"/>
            <a:ext cx="514422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0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51"/>
          <a:stretch/>
        </p:blipFill>
        <p:spPr bwMode="auto">
          <a:xfrm>
            <a:off x="5045626" y="835303"/>
            <a:ext cx="5950361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47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4871"/>
          <a:stretch/>
        </p:blipFill>
        <p:spPr bwMode="auto">
          <a:xfrm>
            <a:off x="5045626" y="835303"/>
            <a:ext cx="6240212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9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764"/>
          <a:stretch/>
        </p:blipFill>
        <p:spPr bwMode="auto">
          <a:xfrm>
            <a:off x="5045626" y="835303"/>
            <a:ext cx="6174309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08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03"/>
          <a:stretch/>
        </p:blipFill>
        <p:spPr bwMode="auto">
          <a:xfrm>
            <a:off x="5045626" y="835303"/>
            <a:ext cx="6182547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/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/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13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254</Words>
  <Application>Microsoft Office PowerPoint</Application>
  <PresentationFormat>Grand écran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Garamond</vt:lpstr>
      <vt:lpstr>Selawik Light</vt:lpstr>
      <vt:lpstr>Speak Pro</vt:lpstr>
      <vt:lpstr>SavonVTI</vt:lpstr>
      <vt:lpstr>Un peu de trigonométrie …</vt:lpstr>
      <vt:lpstr>Le cercle trigonométrique</vt:lpstr>
      <vt:lpstr>Les formules</vt:lpstr>
      <vt:lpstr>Les formules</vt:lpstr>
      <vt:lpstr>Les formules</vt:lpstr>
      <vt:lpstr>Résumé</vt:lpstr>
      <vt:lpstr>Résumé</vt:lpstr>
      <vt:lpstr>Résumé</vt:lpstr>
      <vt:lpstr>Résumé</vt:lpstr>
      <vt:lpstr>Résumé</vt:lpstr>
      <vt:lpstr>Rappel :</vt:lpstr>
      <vt:lpstr>Application numérique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peu de trigonométrie …</dc:title>
  <dc:creator>Dominique FICHOT</dc:creator>
  <cp:lastModifiedBy>Dominique FICHOT</cp:lastModifiedBy>
  <cp:revision>5</cp:revision>
  <dcterms:created xsi:type="dcterms:W3CDTF">2021-09-22T06:15:29Z</dcterms:created>
  <dcterms:modified xsi:type="dcterms:W3CDTF">2021-09-22T08:12:00Z</dcterms:modified>
</cp:coreProperties>
</file>