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7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56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62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59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4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7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94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80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24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35B3D-2060-4681-84A0-C1428F4ACACB}" type="datetimeFigureOut">
              <a:rPr lang="fr-FR" smtClean="0"/>
              <a:t>03/11/2014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56ED0-9078-4ED9-84C0-7D495570CA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67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8935" r="15799" b="14501"/>
          <a:stretch/>
        </p:blipFill>
        <p:spPr bwMode="auto">
          <a:xfrm>
            <a:off x="0" y="12906"/>
            <a:ext cx="9144000" cy="771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7836" r="18737" b="12439"/>
          <a:stretch/>
        </p:blipFill>
        <p:spPr bwMode="auto">
          <a:xfrm>
            <a:off x="1008112" y="-1"/>
            <a:ext cx="7236296" cy="679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8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 t="8247" r="14407" b="16838"/>
          <a:stretch/>
        </p:blipFill>
        <p:spPr bwMode="auto">
          <a:xfrm>
            <a:off x="395536" y="6040"/>
            <a:ext cx="8389536" cy="687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3" t="9072" r="15258" b="24948"/>
          <a:stretch/>
        </p:blipFill>
        <p:spPr bwMode="auto">
          <a:xfrm>
            <a:off x="0" y="0"/>
            <a:ext cx="9144000" cy="672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85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7" t="11821" r="21752" b="11478"/>
          <a:stretch/>
        </p:blipFill>
        <p:spPr bwMode="auto">
          <a:xfrm>
            <a:off x="1835696" y="-1"/>
            <a:ext cx="5688632" cy="68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2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12921" r="13402" b="27697"/>
          <a:stretch/>
        </p:blipFill>
        <p:spPr bwMode="auto">
          <a:xfrm>
            <a:off x="18853" y="548680"/>
            <a:ext cx="9125147" cy="576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2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2371" r="13557" b="17388"/>
          <a:stretch/>
        </p:blipFill>
        <p:spPr bwMode="auto">
          <a:xfrm>
            <a:off x="35496" y="772143"/>
            <a:ext cx="9002599" cy="481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2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8" t="14296" r="18274" b="11478"/>
          <a:stretch/>
        </p:blipFill>
        <p:spPr bwMode="auto">
          <a:xfrm>
            <a:off x="899592" y="0"/>
            <a:ext cx="7380312" cy="670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5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11684" r="14484" b="17526"/>
          <a:stretch/>
        </p:blipFill>
        <p:spPr bwMode="auto">
          <a:xfrm>
            <a:off x="216024" y="-1"/>
            <a:ext cx="8676456" cy="68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13746" r="14330" b="19863"/>
          <a:stretch/>
        </p:blipFill>
        <p:spPr bwMode="auto">
          <a:xfrm>
            <a:off x="179512" y="260648"/>
            <a:ext cx="8857584" cy="62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3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9" t="15945" r="13866" b="23436"/>
          <a:stretch/>
        </p:blipFill>
        <p:spPr bwMode="auto">
          <a:xfrm>
            <a:off x="-28600" y="260648"/>
            <a:ext cx="9172600" cy="59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8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7" t="15257" r="15334" b="14639"/>
          <a:stretch/>
        </p:blipFill>
        <p:spPr bwMode="auto">
          <a:xfrm>
            <a:off x="-36512" y="-27384"/>
            <a:ext cx="9180512" cy="720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1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3" t="10297" r="13020" b="13399"/>
          <a:stretch/>
        </p:blipFill>
        <p:spPr bwMode="auto">
          <a:xfrm>
            <a:off x="360040" y="0"/>
            <a:ext cx="8460432" cy="68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828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10859" r="15412" b="13265"/>
          <a:stretch/>
        </p:blipFill>
        <p:spPr bwMode="auto">
          <a:xfrm>
            <a:off x="539552" y="0"/>
            <a:ext cx="8036309" cy="67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6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14571" r="13479" b="23986"/>
          <a:stretch/>
        </p:blipFill>
        <p:spPr bwMode="auto">
          <a:xfrm>
            <a:off x="0" y="476672"/>
            <a:ext cx="911690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2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5" t="17456" r="13557" b="27699"/>
          <a:stretch/>
        </p:blipFill>
        <p:spPr bwMode="auto">
          <a:xfrm>
            <a:off x="0" y="764704"/>
            <a:ext cx="910350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709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0309" r="13479" b="18625"/>
          <a:stretch/>
        </p:blipFill>
        <p:spPr bwMode="auto">
          <a:xfrm>
            <a:off x="96478" y="931606"/>
            <a:ext cx="9012026" cy="487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6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t="11821" r="17732" b="19175"/>
          <a:stretch/>
        </p:blipFill>
        <p:spPr bwMode="auto">
          <a:xfrm>
            <a:off x="144016" y="0"/>
            <a:ext cx="8820472" cy="69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5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9622" r="13402" b="13127"/>
          <a:stretch/>
        </p:blipFill>
        <p:spPr bwMode="auto">
          <a:xfrm>
            <a:off x="504056" y="33528"/>
            <a:ext cx="8172400" cy="667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96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t="12371" r="14252" b="13127"/>
          <a:stretch/>
        </p:blipFill>
        <p:spPr bwMode="auto">
          <a:xfrm>
            <a:off x="288032" y="-1"/>
            <a:ext cx="8532440" cy="682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70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4" t="14433" r="16108" b="17251"/>
          <a:stretch/>
        </p:blipFill>
        <p:spPr bwMode="auto">
          <a:xfrm>
            <a:off x="61637" y="-1"/>
            <a:ext cx="9046867" cy="691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715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14159" r="13943" b="11340"/>
          <a:stretch/>
        </p:blipFill>
        <p:spPr bwMode="auto">
          <a:xfrm>
            <a:off x="388237" y="0"/>
            <a:ext cx="8360227" cy="66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30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16220" r="13325" b="11478"/>
          <a:stretch/>
        </p:blipFill>
        <p:spPr bwMode="auto">
          <a:xfrm>
            <a:off x="87053" y="846764"/>
            <a:ext cx="9021451" cy="49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1" t="16632" r="13789" b="25086"/>
          <a:stretch/>
        </p:blipFill>
        <p:spPr bwMode="auto">
          <a:xfrm>
            <a:off x="0" y="404664"/>
            <a:ext cx="909126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124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5157192"/>
            <a:ext cx="8229600" cy="964704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Comment choisir son orientation ?</a:t>
            </a:r>
            <a:endParaRPr lang="fr-FR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1" t="48279" r="45024" b="30693"/>
          <a:stretch/>
        </p:blipFill>
        <p:spPr bwMode="auto">
          <a:xfrm>
            <a:off x="725864" y="2055137"/>
            <a:ext cx="5574328" cy="293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7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t="8385" r="15335" b="17113"/>
          <a:stretch/>
        </p:blipFill>
        <p:spPr bwMode="auto">
          <a:xfrm>
            <a:off x="467544" y="4456"/>
            <a:ext cx="8307709" cy="685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5" t="16357" r="26469" b="11615"/>
          <a:stretch/>
        </p:blipFill>
        <p:spPr bwMode="auto">
          <a:xfrm>
            <a:off x="1763688" y="0"/>
            <a:ext cx="5472608" cy="67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9" t="12233" r="14330" b="19863"/>
          <a:stretch/>
        </p:blipFill>
        <p:spPr bwMode="auto">
          <a:xfrm>
            <a:off x="0" y="28538"/>
            <a:ext cx="9144000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6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15120" r="13943" b="11890"/>
          <a:stretch/>
        </p:blipFill>
        <p:spPr bwMode="auto">
          <a:xfrm>
            <a:off x="179512" y="-27384"/>
            <a:ext cx="8726673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89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15945" r="13092" b="24399"/>
          <a:stretch/>
        </p:blipFill>
        <p:spPr bwMode="auto">
          <a:xfrm>
            <a:off x="0" y="757180"/>
            <a:ext cx="9144000" cy="576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18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9072" r="13402" b="20687"/>
          <a:stretch/>
        </p:blipFill>
        <p:spPr bwMode="auto">
          <a:xfrm>
            <a:off x="-3406" y="476672"/>
            <a:ext cx="918940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015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</Words>
  <Application>Microsoft Office PowerPoint</Application>
  <PresentationFormat>Affichage à l'écran (4:3)</PresentationFormat>
  <Paragraphs>3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Applications 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FICHOT</dc:creator>
  <cp:lastModifiedBy>Dominique FICHOT</cp:lastModifiedBy>
  <cp:revision>5</cp:revision>
  <dcterms:created xsi:type="dcterms:W3CDTF">2014-11-03T06:17:29Z</dcterms:created>
  <dcterms:modified xsi:type="dcterms:W3CDTF">2014-11-03T08:36:30Z</dcterms:modified>
</cp:coreProperties>
</file>