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0"/>
  </p:notesMasterIdLst>
  <p:handoutMasterIdLst>
    <p:handoutMasterId r:id="rId11"/>
  </p:handoutMasterIdLst>
  <p:sldIdLst>
    <p:sldId id="256" r:id="rId2"/>
    <p:sldId id="261" r:id="rId3"/>
    <p:sldId id="258" r:id="rId4"/>
    <p:sldId id="262" r:id="rId5"/>
    <p:sldId id="263" r:id="rId6"/>
    <p:sldId id="264" r:id="rId7"/>
    <p:sldId id="265" r:id="rId8"/>
    <p:sldId id="260" r:id="rId9"/>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8" autoAdjust="0"/>
  </p:normalViewPr>
  <p:slideViewPr>
    <p:cSldViewPr snapToGrid="0">
      <p:cViewPr varScale="1">
        <p:scale>
          <a:sx n="92" d="100"/>
          <a:sy n="92" d="100"/>
        </p:scale>
        <p:origin x="84" y="57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C16A6-8C48-4165-8DAF-8C957C12A8FA}" type="doc">
      <dgm:prSet loTypeId="urn:microsoft.com/office/officeart/2018/2/layout/IconLabelList" loCatId="icon" qsTypeId="urn:microsoft.com/office/officeart/2005/8/quickstyle/3d6" qsCatId="3D" csTypeId="urn:microsoft.com/office/officeart/2018/5/colors/Iconchunking_neutralbg_accent2_2" csCatId="accent2" phldr="1"/>
      <dgm:spPr/>
    </dgm:pt>
    <dgm:pt modelId="{701D68F5-42F8-47BC-8FED-84C50F595DF0}">
      <dgm:prSet phldrT="[Text]"/>
      <dgm:spPr/>
      <dgm:t>
        <a:bodyPr rtlCol="0"/>
        <a:lstStyle/>
        <a:p>
          <a:pPr>
            <a:lnSpc>
              <a:spcPct val="100000"/>
            </a:lnSpc>
          </a:pPr>
          <a:r>
            <a:rPr lang="fr-FR" noProof="0" dirty="0"/>
            <a:t>Statique</a:t>
          </a:r>
        </a:p>
      </dgm:t>
    </dgm:pt>
    <dgm:pt modelId="{9617668C-C38C-4017-8DDF-37855B15D110}" type="parTrans" cxnId="{C4BA385D-31ED-40EF-A5D6-98DFBA64E71A}">
      <dgm:prSet/>
      <dgm:spPr/>
      <dgm:t>
        <a:bodyPr rtlCol="0"/>
        <a:lstStyle/>
        <a:p>
          <a:pPr rtl="0"/>
          <a:endParaRPr lang="fr-FR" noProof="0" dirty="0"/>
        </a:p>
      </dgm:t>
    </dgm:pt>
    <dgm:pt modelId="{0C95B389-AC0C-4055-9AA3-38815EFC8B0A}" type="sibTrans" cxnId="{C4BA385D-31ED-40EF-A5D6-98DFBA64E71A}">
      <dgm:prSet/>
      <dgm:spPr/>
      <dgm:t>
        <a:bodyPr rtlCol="0"/>
        <a:lstStyle/>
        <a:p>
          <a:pPr rtl="0"/>
          <a:endParaRPr lang="fr-FR" noProof="0" dirty="0"/>
        </a:p>
      </dgm:t>
    </dgm:pt>
    <dgm:pt modelId="{91A66877-AC1C-46D9-BF2C-6024B638DEA9}">
      <dgm:prSet phldrT="[Text]"/>
      <dgm:spPr/>
      <dgm:t>
        <a:bodyPr rtlCol="0"/>
        <a:lstStyle/>
        <a:p>
          <a:pPr>
            <a:lnSpc>
              <a:spcPct val="100000"/>
            </a:lnSpc>
          </a:pPr>
          <a:r>
            <a:rPr lang="fr-FR" noProof="0" dirty="0"/>
            <a:t>Cinématique</a:t>
          </a:r>
        </a:p>
      </dgm:t>
    </dgm:pt>
    <dgm:pt modelId="{913FED05-DF41-48A7-B1F8-81937A468EF9}" type="parTrans" cxnId="{7F0DAB6F-9257-4F2D-B31A-3418F73F6952}">
      <dgm:prSet/>
      <dgm:spPr/>
      <dgm:t>
        <a:bodyPr rtlCol="0"/>
        <a:lstStyle/>
        <a:p>
          <a:pPr rtl="0"/>
          <a:endParaRPr lang="fr-FR" noProof="0" dirty="0"/>
        </a:p>
      </dgm:t>
    </dgm:pt>
    <dgm:pt modelId="{BFCE4A28-C381-46FF-935A-B11534EF7D87}" type="sibTrans" cxnId="{7F0DAB6F-9257-4F2D-B31A-3418F73F6952}">
      <dgm:prSet/>
      <dgm:spPr/>
      <dgm:t>
        <a:bodyPr rtlCol="0"/>
        <a:lstStyle/>
        <a:p>
          <a:pPr rtl="0"/>
          <a:endParaRPr lang="fr-FR" noProof="0" dirty="0"/>
        </a:p>
      </dgm:t>
    </dgm:pt>
    <dgm:pt modelId="{76CC3289-2662-43F0-A3C6-BA04A135F08C}">
      <dgm:prSet phldrT="[Text]"/>
      <dgm:spPr/>
      <dgm:t>
        <a:bodyPr rtlCol="0"/>
        <a:lstStyle/>
        <a:p>
          <a:pPr>
            <a:lnSpc>
              <a:spcPct val="100000"/>
            </a:lnSpc>
          </a:pPr>
          <a:r>
            <a:rPr lang="fr-FR" noProof="0" dirty="0"/>
            <a:t>Cinétique</a:t>
          </a:r>
        </a:p>
      </dgm:t>
    </dgm:pt>
    <dgm:pt modelId="{D46DB4DA-1442-4ECE-89FE-BBB1E3489E3D}" type="parTrans" cxnId="{0400886E-8A1A-44C2-95A7-DB0EF4911494}">
      <dgm:prSet/>
      <dgm:spPr/>
      <dgm:t>
        <a:bodyPr rtlCol="0"/>
        <a:lstStyle/>
        <a:p>
          <a:pPr rtl="0"/>
          <a:endParaRPr lang="fr-FR" noProof="0" dirty="0"/>
        </a:p>
      </dgm:t>
    </dgm:pt>
    <dgm:pt modelId="{FA28C9D6-476E-43CD-BA23-D6D990FD78D0}" type="sibTrans" cxnId="{0400886E-8A1A-44C2-95A7-DB0EF4911494}">
      <dgm:prSet/>
      <dgm:spPr/>
      <dgm:t>
        <a:bodyPr rtlCol="0"/>
        <a:lstStyle/>
        <a:p>
          <a:pPr rtl="0"/>
          <a:endParaRPr lang="fr-FR" noProof="0" dirty="0"/>
        </a:p>
      </dgm:t>
    </dgm:pt>
    <dgm:pt modelId="{9F2BA900-7EC8-407A-A935-3ED7551C8119}">
      <dgm:prSet phldrT="[Text]"/>
      <dgm:spPr/>
      <dgm:t>
        <a:bodyPr rtlCol="0"/>
        <a:lstStyle/>
        <a:p>
          <a:pPr>
            <a:lnSpc>
              <a:spcPct val="100000"/>
            </a:lnSpc>
          </a:pPr>
          <a:r>
            <a:rPr lang="fr-FR" noProof="0" dirty="0"/>
            <a:t>Dynamique</a:t>
          </a:r>
        </a:p>
      </dgm:t>
    </dgm:pt>
    <dgm:pt modelId="{AB36F50C-A0B5-4FAD-B704-00C066EB474B}" type="parTrans" cxnId="{775EBAEF-9BB6-474A-8C74-D84AE7FAB59F}">
      <dgm:prSet/>
      <dgm:spPr/>
      <dgm:t>
        <a:bodyPr/>
        <a:lstStyle/>
        <a:p>
          <a:endParaRPr lang="fr-FR"/>
        </a:p>
      </dgm:t>
    </dgm:pt>
    <dgm:pt modelId="{5CD48829-A45C-4981-8BE0-B8E58219B04B}" type="sibTrans" cxnId="{775EBAEF-9BB6-474A-8C74-D84AE7FAB59F}">
      <dgm:prSet/>
      <dgm:spPr/>
      <dgm:t>
        <a:bodyPr/>
        <a:lstStyle/>
        <a:p>
          <a:endParaRPr lang="fr-FR"/>
        </a:p>
      </dgm:t>
    </dgm:pt>
    <dgm:pt modelId="{8994D886-A75F-411A-A9D7-D31991FF12BD}" type="pres">
      <dgm:prSet presAssocID="{7D9C16A6-8C48-4165-8DAF-8C957C12A8FA}" presName="root" presStyleCnt="0">
        <dgm:presLayoutVars>
          <dgm:dir/>
          <dgm:resizeHandles val="exact"/>
        </dgm:presLayoutVars>
      </dgm:prSet>
      <dgm:spPr/>
    </dgm:pt>
    <dgm:pt modelId="{E1DBA6D5-BD14-4CD2-A0CC-80F867FEFA81}" type="pres">
      <dgm:prSet presAssocID="{701D68F5-42F8-47BC-8FED-84C50F595DF0}" presName="compNode" presStyleCnt="0"/>
      <dgm:spPr/>
    </dgm:pt>
    <dgm:pt modelId="{19A8DC21-3E65-409D-AD53-DA51BB9198A0}" type="pres">
      <dgm:prSet presAssocID="{701D68F5-42F8-47BC-8FED-84C50F595DF0}" presName="iconRect" presStyleLbl="node1" presStyleIdx="0" presStyleCnt="4" custScaleX="157625" custScaleY="15762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twork"/>
        </a:ext>
      </dgm:extLst>
    </dgm:pt>
    <dgm:pt modelId="{B9F90A48-FF94-4C94-A587-0190406F6FD3}" type="pres">
      <dgm:prSet presAssocID="{701D68F5-42F8-47BC-8FED-84C50F595DF0}" presName="spaceRect" presStyleCnt="0"/>
      <dgm:spPr/>
    </dgm:pt>
    <dgm:pt modelId="{A99B5DD6-89E9-4537-B415-4205CEB9323A}" type="pres">
      <dgm:prSet presAssocID="{701D68F5-42F8-47BC-8FED-84C50F595DF0}" presName="textRect" presStyleLbl="revTx" presStyleIdx="0" presStyleCnt="4">
        <dgm:presLayoutVars>
          <dgm:chMax val="1"/>
          <dgm:chPref val="1"/>
        </dgm:presLayoutVars>
      </dgm:prSet>
      <dgm:spPr/>
    </dgm:pt>
    <dgm:pt modelId="{8B391436-B9B0-45BD-A57F-792D6376D868}" type="pres">
      <dgm:prSet presAssocID="{0C95B389-AC0C-4055-9AA3-38815EFC8B0A}" presName="sibTrans" presStyleCnt="0"/>
      <dgm:spPr/>
    </dgm:pt>
    <dgm:pt modelId="{95872155-C45D-46D3-874C-D838089A06F8}" type="pres">
      <dgm:prSet presAssocID="{91A66877-AC1C-46D9-BF2C-6024B638DEA9}" presName="compNode" presStyleCnt="0"/>
      <dgm:spPr/>
    </dgm:pt>
    <dgm:pt modelId="{CE9DF0E8-B0DE-4E1E-9FF4-6006AD8428DB}" type="pres">
      <dgm:prSet presAssocID="{91A66877-AC1C-46D9-BF2C-6024B638DEA9}" presName="iconRect" presStyleLbl="node1" presStyleIdx="1" presStyleCnt="4" custScaleX="157625" custScaleY="15762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atellite"/>
        </a:ext>
      </dgm:extLst>
    </dgm:pt>
    <dgm:pt modelId="{AA0423A1-55B2-45E9-BFE7-3FBE5BDA65ED}" type="pres">
      <dgm:prSet presAssocID="{91A66877-AC1C-46D9-BF2C-6024B638DEA9}" presName="spaceRect" presStyleCnt="0"/>
      <dgm:spPr/>
    </dgm:pt>
    <dgm:pt modelId="{55120873-6F5C-4053-8EAD-6287A7F1097E}" type="pres">
      <dgm:prSet presAssocID="{91A66877-AC1C-46D9-BF2C-6024B638DEA9}" presName="textRect" presStyleLbl="revTx" presStyleIdx="1" presStyleCnt="4">
        <dgm:presLayoutVars>
          <dgm:chMax val="1"/>
          <dgm:chPref val="1"/>
        </dgm:presLayoutVars>
      </dgm:prSet>
      <dgm:spPr/>
    </dgm:pt>
    <dgm:pt modelId="{F679C986-30E4-4F0A-A3A6-CAE528BFED76}" type="pres">
      <dgm:prSet presAssocID="{BFCE4A28-C381-46FF-935A-B11534EF7D87}" presName="sibTrans" presStyleCnt="0"/>
      <dgm:spPr/>
    </dgm:pt>
    <dgm:pt modelId="{2EC2FDE3-8908-45C7-A3FD-EB370213FE69}" type="pres">
      <dgm:prSet presAssocID="{76CC3289-2662-43F0-A3C6-BA04A135F08C}" presName="compNode" presStyleCnt="0"/>
      <dgm:spPr/>
    </dgm:pt>
    <dgm:pt modelId="{6DB1FE51-13D0-4A38-AD6E-48D4371A1AF3}" type="pres">
      <dgm:prSet presAssocID="{76CC3289-2662-43F0-A3C6-BA04A135F08C}" presName="iconRect" presStyleLbl="node1" presStyleIdx="2" presStyleCnt="4" custScaleX="157625" custScaleY="157625"/>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lobe avec un remplissage uni"/>
        </a:ext>
      </dgm:extLst>
    </dgm:pt>
    <dgm:pt modelId="{0928538A-05CC-4A79-BD5D-92F985D1EEE5}" type="pres">
      <dgm:prSet presAssocID="{76CC3289-2662-43F0-A3C6-BA04A135F08C}" presName="spaceRect" presStyleCnt="0"/>
      <dgm:spPr/>
    </dgm:pt>
    <dgm:pt modelId="{133097FC-B1F8-4953-B0AB-E8E73D968D1C}" type="pres">
      <dgm:prSet presAssocID="{76CC3289-2662-43F0-A3C6-BA04A135F08C}" presName="textRect" presStyleLbl="revTx" presStyleIdx="2" presStyleCnt="4">
        <dgm:presLayoutVars>
          <dgm:chMax val="1"/>
          <dgm:chPref val="1"/>
        </dgm:presLayoutVars>
      </dgm:prSet>
      <dgm:spPr/>
    </dgm:pt>
    <dgm:pt modelId="{B661EF65-6A4D-47DB-B742-49DF69E55A6E}" type="pres">
      <dgm:prSet presAssocID="{FA28C9D6-476E-43CD-BA23-D6D990FD78D0}" presName="sibTrans" presStyleCnt="0"/>
      <dgm:spPr/>
    </dgm:pt>
    <dgm:pt modelId="{31A64EE2-B97C-449A-8B18-1DD90757DB75}" type="pres">
      <dgm:prSet presAssocID="{9F2BA900-7EC8-407A-A935-3ED7551C8119}" presName="compNode" presStyleCnt="0"/>
      <dgm:spPr/>
    </dgm:pt>
    <dgm:pt modelId="{E925094C-1237-454E-BBF9-4F711DAA62FA}" type="pres">
      <dgm:prSet presAssocID="{9F2BA900-7EC8-407A-A935-3ED7551C811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nvoyer avec un remplissage uni"/>
        </a:ext>
      </dgm:extLst>
    </dgm:pt>
    <dgm:pt modelId="{1FF8ED79-6DF8-4AE1-98E1-7DE319318032}" type="pres">
      <dgm:prSet presAssocID="{9F2BA900-7EC8-407A-A935-3ED7551C8119}" presName="spaceRect" presStyleCnt="0"/>
      <dgm:spPr/>
    </dgm:pt>
    <dgm:pt modelId="{E8E3E1CB-0678-45E5-8649-DDC76E77A424}" type="pres">
      <dgm:prSet presAssocID="{9F2BA900-7EC8-407A-A935-3ED7551C8119}" presName="textRect" presStyleLbl="revTx" presStyleIdx="3" presStyleCnt="4">
        <dgm:presLayoutVars>
          <dgm:chMax val="1"/>
          <dgm:chPref val="1"/>
        </dgm:presLayoutVars>
      </dgm:prSet>
      <dgm:spPr/>
    </dgm:pt>
  </dgm:ptLst>
  <dgm:cxnLst>
    <dgm:cxn modelId="{1B8CB22C-9648-419B-97E9-4AA6C3555723}" type="presOf" srcId="{701D68F5-42F8-47BC-8FED-84C50F595DF0}" destId="{A99B5DD6-89E9-4537-B415-4205CEB9323A}" srcOrd="0" destOrd="0" presId="urn:microsoft.com/office/officeart/2018/2/layout/IconLabelList"/>
    <dgm:cxn modelId="{59EE8A37-663A-4091-9062-3772BADB2F31}" type="presOf" srcId="{9F2BA900-7EC8-407A-A935-3ED7551C8119}" destId="{E8E3E1CB-0678-45E5-8649-DDC76E77A424}" srcOrd="0" destOrd="0" presId="urn:microsoft.com/office/officeart/2018/2/layout/IconLabelList"/>
    <dgm:cxn modelId="{C4BA385D-31ED-40EF-A5D6-98DFBA64E71A}" srcId="{7D9C16A6-8C48-4165-8DAF-8C957C12A8FA}" destId="{701D68F5-42F8-47BC-8FED-84C50F595DF0}" srcOrd="0" destOrd="0" parTransId="{9617668C-C38C-4017-8DDF-37855B15D110}" sibTransId="{0C95B389-AC0C-4055-9AA3-38815EFC8B0A}"/>
    <dgm:cxn modelId="{5574CC64-4BF2-43BE-BABC-6DF1E58A4C74}" type="presOf" srcId="{7D9C16A6-8C48-4165-8DAF-8C957C12A8FA}" destId="{8994D886-A75F-411A-A9D7-D31991FF12BD}" srcOrd="0" destOrd="0" presId="urn:microsoft.com/office/officeart/2018/2/layout/IconLabelList"/>
    <dgm:cxn modelId="{0400886E-8A1A-44C2-95A7-DB0EF4911494}" srcId="{7D9C16A6-8C48-4165-8DAF-8C957C12A8FA}" destId="{76CC3289-2662-43F0-A3C6-BA04A135F08C}" srcOrd="2" destOrd="0" parTransId="{D46DB4DA-1442-4ECE-89FE-BBB1E3489E3D}" sibTransId="{FA28C9D6-476E-43CD-BA23-D6D990FD78D0}"/>
    <dgm:cxn modelId="{7F0DAB6F-9257-4F2D-B31A-3418F73F6952}" srcId="{7D9C16A6-8C48-4165-8DAF-8C957C12A8FA}" destId="{91A66877-AC1C-46D9-BF2C-6024B638DEA9}" srcOrd="1" destOrd="0" parTransId="{913FED05-DF41-48A7-B1F8-81937A468EF9}" sibTransId="{BFCE4A28-C381-46FF-935A-B11534EF7D87}"/>
    <dgm:cxn modelId="{EC5C6E85-C523-4B60-976B-342F12E3A6CB}" type="presOf" srcId="{91A66877-AC1C-46D9-BF2C-6024B638DEA9}" destId="{55120873-6F5C-4053-8EAD-6287A7F1097E}" srcOrd="0" destOrd="0" presId="urn:microsoft.com/office/officeart/2018/2/layout/IconLabelList"/>
    <dgm:cxn modelId="{6E31C6AB-C9E6-448F-A8CC-566A63619D4D}" type="presOf" srcId="{76CC3289-2662-43F0-A3C6-BA04A135F08C}" destId="{133097FC-B1F8-4953-B0AB-E8E73D968D1C}" srcOrd="0" destOrd="0" presId="urn:microsoft.com/office/officeart/2018/2/layout/IconLabelList"/>
    <dgm:cxn modelId="{775EBAEF-9BB6-474A-8C74-D84AE7FAB59F}" srcId="{7D9C16A6-8C48-4165-8DAF-8C957C12A8FA}" destId="{9F2BA900-7EC8-407A-A935-3ED7551C8119}" srcOrd="3" destOrd="0" parTransId="{AB36F50C-A0B5-4FAD-B704-00C066EB474B}" sibTransId="{5CD48829-A45C-4981-8BE0-B8E58219B04B}"/>
    <dgm:cxn modelId="{2AD6E781-3ED2-484E-B438-73386D2C583D}" type="presParOf" srcId="{8994D886-A75F-411A-A9D7-D31991FF12BD}" destId="{E1DBA6D5-BD14-4CD2-A0CC-80F867FEFA81}" srcOrd="0" destOrd="0" presId="urn:microsoft.com/office/officeart/2018/2/layout/IconLabelList"/>
    <dgm:cxn modelId="{10B2B212-528C-471D-ABD0-D66ED992B833}" type="presParOf" srcId="{E1DBA6D5-BD14-4CD2-A0CC-80F867FEFA81}" destId="{19A8DC21-3E65-409D-AD53-DA51BB9198A0}" srcOrd="0" destOrd="0" presId="urn:microsoft.com/office/officeart/2018/2/layout/IconLabelList"/>
    <dgm:cxn modelId="{2A8FB3D0-F98B-4F5A-BACA-4315E38776FB}" type="presParOf" srcId="{E1DBA6D5-BD14-4CD2-A0CC-80F867FEFA81}" destId="{B9F90A48-FF94-4C94-A587-0190406F6FD3}" srcOrd="1" destOrd="0" presId="urn:microsoft.com/office/officeart/2018/2/layout/IconLabelList"/>
    <dgm:cxn modelId="{95FEF629-9884-451C-89B4-41B897ABE3D6}" type="presParOf" srcId="{E1DBA6D5-BD14-4CD2-A0CC-80F867FEFA81}" destId="{A99B5DD6-89E9-4537-B415-4205CEB9323A}" srcOrd="2" destOrd="0" presId="urn:microsoft.com/office/officeart/2018/2/layout/IconLabelList"/>
    <dgm:cxn modelId="{0FE6827F-DE80-4F8A-8E9D-7F88C0F7EF29}" type="presParOf" srcId="{8994D886-A75F-411A-A9D7-D31991FF12BD}" destId="{8B391436-B9B0-45BD-A57F-792D6376D868}" srcOrd="1" destOrd="0" presId="urn:microsoft.com/office/officeart/2018/2/layout/IconLabelList"/>
    <dgm:cxn modelId="{4857BE3A-D518-473D-AC79-7B9BF18B9824}" type="presParOf" srcId="{8994D886-A75F-411A-A9D7-D31991FF12BD}" destId="{95872155-C45D-46D3-874C-D838089A06F8}" srcOrd="2" destOrd="0" presId="urn:microsoft.com/office/officeart/2018/2/layout/IconLabelList"/>
    <dgm:cxn modelId="{B4B325C4-81F2-4B3E-8CBF-4532B0BFA343}" type="presParOf" srcId="{95872155-C45D-46D3-874C-D838089A06F8}" destId="{CE9DF0E8-B0DE-4E1E-9FF4-6006AD8428DB}" srcOrd="0" destOrd="0" presId="urn:microsoft.com/office/officeart/2018/2/layout/IconLabelList"/>
    <dgm:cxn modelId="{0AE6D335-6E55-47E1-BAD8-0368620AB8F6}" type="presParOf" srcId="{95872155-C45D-46D3-874C-D838089A06F8}" destId="{AA0423A1-55B2-45E9-BFE7-3FBE5BDA65ED}" srcOrd="1" destOrd="0" presId="urn:microsoft.com/office/officeart/2018/2/layout/IconLabelList"/>
    <dgm:cxn modelId="{AFEE8CCD-97FE-4EFA-A584-DF6AFDAD2B20}" type="presParOf" srcId="{95872155-C45D-46D3-874C-D838089A06F8}" destId="{55120873-6F5C-4053-8EAD-6287A7F1097E}" srcOrd="2" destOrd="0" presId="urn:microsoft.com/office/officeart/2018/2/layout/IconLabelList"/>
    <dgm:cxn modelId="{26649F18-C204-4047-8300-905486AB3755}" type="presParOf" srcId="{8994D886-A75F-411A-A9D7-D31991FF12BD}" destId="{F679C986-30E4-4F0A-A3A6-CAE528BFED76}" srcOrd="3" destOrd="0" presId="urn:microsoft.com/office/officeart/2018/2/layout/IconLabelList"/>
    <dgm:cxn modelId="{898D629F-DA37-435F-A0B2-0617605D711A}" type="presParOf" srcId="{8994D886-A75F-411A-A9D7-D31991FF12BD}" destId="{2EC2FDE3-8908-45C7-A3FD-EB370213FE69}" srcOrd="4" destOrd="0" presId="urn:microsoft.com/office/officeart/2018/2/layout/IconLabelList"/>
    <dgm:cxn modelId="{2BDADB1C-15B1-4763-9B35-3792147F8F87}" type="presParOf" srcId="{2EC2FDE3-8908-45C7-A3FD-EB370213FE69}" destId="{6DB1FE51-13D0-4A38-AD6E-48D4371A1AF3}" srcOrd="0" destOrd="0" presId="urn:microsoft.com/office/officeart/2018/2/layout/IconLabelList"/>
    <dgm:cxn modelId="{F692F1E6-C6EC-4391-8432-EB6C34194240}" type="presParOf" srcId="{2EC2FDE3-8908-45C7-A3FD-EB370213FE69}" destId="{0928538A-05CC-4A79-BD5D-92F985D1EEE5}" srcOrd="1" destOrd="0" presId="urn:microsoft.com/office/officeart/2018/2/layout/IconLabelList"/>
    <dgm:cxn modelId="{0E6AF6C4-A4E5-4234-9E16-F9F2334264CD}" type="presParOf" srcId="{2EC2FDE3-8908-45C7-A3FD-EB370213FE69}" destId="{133097FC-B1F8-4953-B0AB-E8E73D968D1C}" srcOrd="2" destOrd="0" presId="urn:microsoft.com/office/officeart/2018/2/layout/IconLabelList"/>
    <dgm:cxn modelId="{64C12196-F5FC-47C5-9D16-FEDB0BC7AE74}" type="presParOf" srcId="{8994D886-A75F-411A-A9D7-D31991FF12BD}" destId="{B661EF65-6A4D-47DB-B742-49DF69E55A6E}" srcOrd="5" destOrd="0" presId="urn:microsoft.com/office/officeart/2018/2/layout/IconLabelList"/>
    <dgm:cxn modelId="{7D85E6CC-F9C1-4C59-A019-A52A68DD2FBF}" type="presParOf" srcId="{8994D886-A75F-411A-A9D7-D31991FF12BD}" destId="{31A64EE2-B97C-449A-8B18-1DD90757DB75}" srcOrd="6" destOrd="0" presId="urn:microsoft.com/office/officeart/2018/2/layout/IconLabelList"/>
    <dgm:cxn modelId="{D5C9BF4E-85DF-4F41-9500-BF18B7078511}" type="presParOf" srcId="{31A64EE2-B97C-449A-8B18-1DD90757DB75}" destId="{E925094C-1237-454E-BBF9-4F711DAA62FA}" srcOrd="0" destOrd="0" presId="urn:microsoft.com/office/officeart/2018/2/layout/IconLabelList"/>
    <dgm:cxn modelId="{BDA3B739-8EF3-48FA-8FCD-0952B7EAA2B2}" type="presParOf" srcId="{31A64EE2-B97C-449A-8B18-1DD90757DB75}" destId="{1FF8ED79-6DF8-4AE1-98E1-7DE319318032}" srcOrd="1" destOrd="0" presId="urn:microsoft.com/office/officeart/2018/2/layout/IconLabelList"/>
    <dgm:cxn modelId="{C72EBBD3-C99F-4DB8-910F-2CB908753251}" type="presParOf" srcId="{31A64EE2-B97C-449A-8B18-1DD90757DB75}" destId="{E8E3E1CB-0678-45E5-8649-DDC76E77A424}"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8DC21-3E65-409D-AD53-DA51BB9198A0}">
      <dsp:nvSpPr>
        <dsp:cNvPr id="0" name=""/>
        <dsp:cNvSpPr/>
      </dsp:nvSpPr>
      <dsp:spPr>
        <a:xfrm>
          <a:off x="437238" y="776247"/>
          <a:ext cx="1680455" cy="16804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38100" dist="25400" dir="5400000" rotWithShape="0">
            <a:srgbClr val="000000">
              <a:alpha val="5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A99B5DD6-89E9-4537-B415-4205CEB9323A}">
      <dsp:nvSpPr>
        <dsp:cNvPr id="0" name=""/>
        <dsp:cNvSpPr/>
      </dsp:nvSpPr>
      <dsp:spPr>
        <a:xfrm>
          <a:off x="92899" y="2464957"/>
          <a:ext cx="2369132" cy="7200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600200">
            <a:lnSpc>
              <a:spcPct val="100000"/>
            </a:lnSpc>
            <a:spcBef>
              <a:spcPct val="0"/>
            </a:spcBef>
            <a:spcAft>
              <a:spcPct val="35000"/>
            </a:spcAft>
            <a:buNone/>
          </a:pPr>
          <a:r>
            <a:rPr lang="fr-FR" sz="3600" kern="1200" noProof="0" dirty="0"/>
            <a:t>Statique</a:t>
          </a:r>
        </a:p>
      </dsp:txBody>
      <dsp:txXfrm>
        <a:off x="92899" y="2464957"/>
        <a:ext cx="2369132" cy="720000"/>
      </dsp:txXfrm>
    </dsp:sp>
    <dsp:sp modelId="{CE9DF0E8-B0DE-4E1E-9FF4-6006AD8428DB}">
      <dsp:nvSpPr>
        <dsp:cNvPr id="0" name=""/>
        <dsp:cNvSpPr/>
      </dsp:nvSpPr>
      <dsp:spPr>
        <a:xfrm>
          <a:off x="3220969" y="776247"/>
          <a:ext cx="1680455" cy="1680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5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55120873-6F5C-4053-8EAD-6287A7F1097E}">
      <dsp:nvSpPr>
        <dsp:cNvPr id="0" name=""/>
        <dsp:cNvSpPr/>
      </dsp:nvSpPr>
      <dsp:spPr>
        <a:xfrm>
          <a:off x="2876630" y="2464957"/>
          <a:ext cx="2369132" cy="7200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600200">
            <a:lnSpc>
              <a:spcPct val="100000"/>
            </a:lnSpc>
            <a:spcBef>
              <a:spcPct val="0"/>
            </a:spcBef>
            <a:spcAft>
              <a:spcPct val="35000"/>
            </a:spcAft>
            <a:buNone/>
          </a:pPr>
          <a:r>
            <a:rPr lang="fr-FR" sz="3600" kern="1200" noProof="0" dirty="0"/>
            <a:t>Cinématique</a:t>
          </a:r>
        </a:p>
      </dsp:txBody>
      <dsp:txXfrm>
        <a:off x="2876630" y="2464957"/>
        <a:ext cx="2369132" cy="720000"/>
      </dsp:txXfrm>
    </dsp:sp>
    <dsp:sp modelId="{6DB1FE51-13D0-4A38-AD6E-48D4371A1AF3}">
      <dsp:nvSpPr>
        <dsp:cNvPr id="0" name=""/>
        <dsp:cNvSpPr/>
      </dsp:nvSpPr>
      <dsp:spPr>
        <a:xfrm>
          <a:off x="6004700" y="776247"/>
          <a:ext cx="1680455" cy="1680455"/>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38100" dist="25400" dir="5400000" rotWithShape="0">
            <a:srgbClr val="000000">
              <a:alpha val="5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133097FC-B1F8-4953-B0AB-E8E73D968D1C}">
      <dsp:nvSpPr>
        <dsp:cNvPr id="0" name=""/>
        <dsp:cNvSpPr/>
      </dsp:nvSpPr>
      <dsp:spPr>
        <a:xfrm>
          <a:off x="5660361" y="2464957"/>
          <a:ext cx="2369132" cy="7200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600200">
            <a:lnSpc>
              <a:spcPct val="100000"/>
            </a:lnSpc>
            <a:spcBef>
              <a:spcPct val="0"/>
            </a:spcBef>
            <a:spcAft>
              <a:spcPct val="35000"/>
            </a:spcAft>
            <a:buNone/>
          </a:pPr>
          <a:r>
            <a:rPr lang="fr-FR" sz="3600" kern="1200" noProof="0" dirty="0"/>
            <a:t>Cinétique</a:t>
          </a:r>
        </a:p>
      </dsp:txBody>
      <dsp:txXfrm>
        <a:off x="5660361" y="2464957"/>
        <a:ext cx="2369132" cy="720000"/>
      </dsp:txXfrm>
    </dsp:sp>
    <dsp:sp modelId="{E925094C-1237-454E-BBF9-4F711DAA62FA}">
      <dsp:nvSpPr>
        <dsp:cNvPr id="0" name=""/>
        <dsp:cNvSpPr/>
      </dsp:nvSpPr>
      <dsp:spPr>
        <a:xfrm>
          <a:off x="9095604" y="929834"/>
          <a:ext cx="1066109" cy="106610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38100" dist="25400" dir="5400000" rotWithShape="0">
            <a:srgbClr val="000000">
              <a:alpha val="5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E8E3E1CB-0678-45E5-8649-DDC76E77A424}">
      <dsp:nvSpPr>
        <dsp:cNvPr id="0" name=""/>
        <dsp:cNvSpPr/>
      </dsp:nvSpPr>
      <dsp:spPr>
        <a:xfrm>
          <a:off x="8444092" y="2311370"/>
          <a:ext cx="2369132" cy="7200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600200">
            <a:lnSpc>
              <a:spcPct val="100000"/>
            </a:lnSpc>
            <a:spcBef>
              <a:spcPct val="0"/>
            </a:spcBef>
            <a:spcAft>
              <a:spcPct val="35000"/>
            </a:spcAft>
            <a:buNone/>
          </a:pPr>
          <a:r>
            <a:rPr lang="fr-FR" sz="3600" kern="1200" noProof="0" dirty="0"/>
            <a:t>Dynamique</a:t>
          </a:r>
        </a:p>
      </dsp:txBody>
      <dsp:txXfrm>
        <a:off x="8444092" y="2311370"/>
        <a:ext cx="236913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Liste d’étiquettes d’icônes"/>
  <dgm:desc val="Permet de représenter des blocs d’informations non séquentiels ou groupés accompagnés d’éléments visuels associés. Fonctionne de manière optimale avec des icônes ou de petites images avec de courtes légendes de text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3367168-A7C3-4A51-ACFE-4D76B720982F}" type="datetime1">
              <a:rPr lang="fr-FR" smtClean="0"/>
              <a:t>31/08/2023</a:t>
            </a:fld>
            <a:endParaRPr lang="fr-FR"/>
          </a:p>
        </p:txBody>
      </p:sp>
      <p:sp>
        <p:nvSpPr>
          <p:cNvPr id="4" name="Espace réservé du pied de page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90168E-626C-4E60-93C0-A00D25609468}" type="slidenum">
              <a:rPr lang="fr-FR" smtClean="0"/>
              <a:t>‹N°›</a:t>
            </a:fld>
            <a:endParaRPr lang="fr-FR"/>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B4F1169-1988-463B-A52C-EF5C9A50040C}" type="datetime1">
              <a:rPr lang="fr-FR" noProof="0" smtClean="0"/>
              <a:t>25/08/2023</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B3AB32-59DF-41F1-9618-EDFBF5049629}" type="slidenum">
              <a:rPr lang="fr-FR" noProof="0" smtClean="0"/>
              <a:t>‹N°›</a:t>
            </a:fld>
            <a:endParaRPr lang="fr-FR" noProof="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C6B3AB32-59DF-41F1-9618-EDFBF5049629}" type="slidenum">
              <a:rPr lang="fr-FR" smtClean="0"/>
              <a:t>1</a:t>
            </a:fld>
            <a:endParaRPr lang="fr-FR"/>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C6B3AB32-59DF-41F1-9618-EDFBF5049629}" type="slidenum">
              <a:rPr lang="fr-FR" smtClean="0"/>
              <a:t>2</a:t>
            </a:fld>
            <a:endParaRPr lang="fr-FR"/>
          </a:p>
        </p:txBody>
      </p:sp>
    </p:spTree>
    <p:extLst>
      <p:ext uri="{BB962C8B-B14F-4D97-AF65-F5344CB8AC3E}">
        <p14:creationId xmlns:p14="http://schemas.microsoft.com/office/powerpoint/2010/main" val="43192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6B3AB32-59DF-41F1-9618-EDFBF5049629}" type="slidenum">
              <a:rPr lang="fr-FR" smtClean="0"/>
              <a:t>3</a:t>
            </a:fld>
            <a:endParaRPr lang="fr-FR"/>
          </a:p>
        </p:txBody>
      </p:sp>
    </p:spTree>
    <p:extLst>
      <p:ext uri="{BB962C8B-B14F-4D97-AF65-F5344CB8AC3E}">
        <p14:creationId xmlns:p14="http://schemas.microsoft.com/office/powerpoint/2010/main" val="228963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6B3AB32-59DF-41F1-9618-EDFBF5049629}" type="slidenum">
              <a:rPr lang="fr-FR" smtClean="0"/>
              <a:t>4</a:t>
            </a:fld>
            <a:endParaRPr lang="fr-FR"/>
          </a:p>
        </p:txBody>
      </p:sp>
    </p:spTree>
    <p:extLst>
      <p:ext uri="{BB962C8B-B14F-4D97-AF65-F5344CB8AC3E}">
        <p14:creationId xmlns:p14="http://schemas.microsoft.com/office/powerpoint/2010/main" val="166426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6B3AB32-59DF-41F1-9618-EDFBF5049629}" type="slidenum">
              <a:rPr lang="fr-FR" smtClean="0"/>
              <a:t>5</a:t>
            </a:fld>
            <a:endParaRPr lang="fr-FR"/>
          </a:p>
        </p:txBody>
      </p:sp>
    </p:spTree>
    <p:extLst>
      <p:ext uri="{BB962C8B-B14F-4D97-AF65-F5344CB8AC3E}">
        <p14:creationId xmlns:p14="http://schemas.microsoft.com/office/powerpoint/2010/main" val="115764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6B3AB32-59DF-41F1-9618-EDFBF5049629}" type="slidenum">
              <a:rPr lang="fr-FR" smtClean="0"/>
              <a:t>6</a:t>
            </a:fld>
            <a:endParaRPr lang="fr-FR"/>
          </a:p>
        </p:txBody>
      </p:sp>
    </p:spTree>
    <p:extLst>
      <p:ext uri="{BB962C8B-B14F-4D97-AF65-F5344CB8AC3E}">
        <p14:creationId xmlns:p14="http://schemas.microsoft.com/office/powerpoint/2010/main" val="2045103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C6B3AB32-59DF-41F1-9618-EDFBF5049629}" type="slidenum">
              <a:rPr lang="fr-FR" smtClean="0"/>
              <a:t>7</a:t>
            </a:fld>
            <a:endParaRPr lang="fr-FR"/>
          </a:p>
        </p:txBody>
      </p:sp>
    </p:spTree>
    <p:extLst>
      <p:ext uri="{BB962C8B-B14F-4D97-AF65-F5344CB8AC3E}">
        <p14:creationId xmlns:p14="http://schemas.microsoft.com/office/powerpoint/2010/main" val="295568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C6B3AB32-59DF-41F1-9618-EDFBF5049629}" type="slidenum">
              <a:rPr lang="fr-FR" smtClean="0"/>
              <a:t>8</a:t>
            </a:fld>
            <a:endParaRPr lang="fr-FR"/>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fr-FR" noProof="0"/>
              <a:t>Modifiez le style du titre</a:t>
            </a:r>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de la date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3F3B20A7-A3FE-46B9-84EA-B4257BA7E60C}" type="datetime1">
              <a:rPr lang="fr-FR" noProof="0" smtClean="0"/>
              <a:t>25/08/2023</a:t>
            </a:fld>
            <a:endParaRPr lang="fr-FR" noProof="0"/>
          </a:p>
        </p:txBody>
      </p:sp>
      <p:sp>
        <p:nvSpPr>
          <p:cNvPr id="5" name="Espace réservé du pied de page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fr-FR" noProof="0"/>
          </a:p>
        </p:txBody>
      </p:sp>
      <p:sp>
        <p:nvSpPr>
          <p:cNvPr id="6" name="Espace réservé du numéro de diapositive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re 1"/>
          <p:cNvSpPr>
            <a:spLocks noGrp="1"/>
          </p:cNvSpPr>
          <p:nvPr>
            <p:ph type="title"/>
          </p:nvPr>
        </p:nvSpPr>
        <p:spPr>
          <a:xfrm>
            <a:off x="581192" y="702156"/>
            <a:ext cx="11029616" cy="1013800"/>
          </a:xfrm>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7E5E3FBB-57D2-4FB3-B51E-0FDE8CEE6791}" type="datetime1">
              <a:rPr lang="fr-FR" noProof="0" smtClean="0"/>
              <a:t>25/08/2023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vertical 1"/>
          <p:cNvSpPr>
            <a:spLocks noGrp="1"/>
          </p:cNvSpPr>
          <p:nvPr>
            <p:ph type="title" orient="vert"/>
          </p:nvPr>
        </p:nvSpPr>
        <p:spPr>
          <a:xfrm>
            <a:off x="8839201" y="675726"/>
            <a:ext cx="2004164" cy="5183073"/>
          </a:xfrm>
        </p:spPr>
        <p:txBody>
          <a:bodyPr vert="eaVert" rtlCol="0"/>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774923" y="675726"/>
            <a:ext cx="7896279" cy="5183073"/>
          </a:xfrm>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BE9F9435-70D7-42BA-8564-5EC34B97B69E}" type="datetime1">
              <a:rPr lang="fr-FR" noProof="0" smtClean="0"/>
              <a:t>25/08/2023</a:t>
            </a:fld>
            <a:endParaRPr lang="fr-FR" noProof="0"/>
          </a:p>
        </p:txBody>
      </p:sp>
      <p:sp>
        <p:nvSpPr>
          <p:cNvPr id="5" name="Espace réservé du pied de page 4"/>
          <p:cNvSpPr>
            <a:spLocks noGrp="1"/>
          </p:cNvSpPr>
          <p:nvPr>
            <p:ph type="ftr" sz="quarter" idx="11"/>
          </p:nvPr>
        </p:nvSpPr>
        <p:spPr>
          <a:xfrm>
            <a:off x="774923" y="5951811"/>
            <a:ext cx="7896279" cy="365125"/>
          </a:xfrm>
        </p:spPr>
        <p:txBody>
          <a:bodyPr rtlCol="0"/>
          <a:lstStyle/>
          <a:p>
            <a:pPr rtl="0"/>
            <a:endParaRPr lang="fr-FR" noProof="0"/>
          </a:p>
        </p:txBody>
      </p:sp>
      <p:sp>
        <p:nvSpPr>
          <p:cNvPr id="6" name="Espace réservé du numéro de diapositive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702156"/>
            <a:ext cx="11029616" cy="1013800"/>
          </a:xfrm>
        </p:spPr>
        <p:txBody>
          <a:bodyPr rtlCol="0"/>
          <a:lstStyle/>
          <a:p>
            <a:pPr rtl="0"/>
            <a:r>
              <a:rPr lang="fr-FR" noProof="0"/>
              <a:t>Modifiez le style du titre</a:t>
            </a:r>
          </a:p>
        </p:txBody>
      </p:sp>
      <p:sp>
        <p:nvSpPr>
          <p:cNvPr id="3" name="Espace réservé du contenu 2"/>
          <p:cNvSpPr>
            <a:spLocks noGrp="1"/>
          </p:cNvSpPr>
          <p:nvPr>
            <p:ph idx="1" hasCustomPrompt="1"/>
          </p:nvPr>
        </p:nvSpPr>
        <p:spPr>
          <a:xfrm>
            <a:off x="581192" y="2180496"/>
            <a:ext cx="11029615" cy="367830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29B34D2F-0B02-482E-ABD2-95D8C2FF2A58}" type="datetime1">
              <a:rPr lang="fr-FR" noProof="0" smtClean="0"/>
              <a:t>25/08/2023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a:xfrm>
            <a:off x="10558300" y="5956137"/>
            <a:ext cx="1052508" cy="365125"/>
          </a:xfrm>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lvl1pPr>
              <a:defRPr>
                <a:solidFill>
                  <a:schemeClr val="accent1">
                    <a:lumMod val="75000"/>
                    <a:lumOff val="25000"/>
                  </a:schemeClr>
                </a:solidFill>
              </a:defRPr>
            </a:lvl1pPr>
          </a:lstStyle>
          <a:p>
            <a:pPr rtl="0"/>
            <a:fld id="{126ECFBB-4871-428F-B4AE-1EF357E63674}" type="datetime1">
              <a:rPr lang="fr-FR" noProof="0" smtClean="0"/>
              <a:t>25/08/2023</a:t>
            </a:fld>
            <a:endParaRPr lang="fr-FR" noProof="0"/>
          </a:p>
        </p:txBody>
      </p:sp>
      <p:sp>
        <p:nvSpPr>
          <p:cNvPr id="5" name="Espace réservé du pied de page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729658"/>
            <a:ext cx="11029616" cy="988332"/>
          </a:xfrm>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581193" y="2228003"/>
            <a:ext cx="5422390"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88417" y="2228003"/>
            <a:ext cx="5422392"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75517F14-0D9C-452E-A596-36902551AE9C}" type="datetime1">
              <a:rPr lang="fr-FR" noProof="0" smtClean="0"/>
              <a:t>25/08/2023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926052"/>
            <a:ext cx="5393100" cy="2934999"/>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17709" y="2926052"/>
            <a:ext cx="5393100" cy="2934999"/>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FA9BF800-A62B-4735-B9A7-5450007C0A78}" type="datetime1">
              <a:rPr lang="fr-FR" noProof="0" smtClean="0"/>
              <a:t>25/08/2023</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rtlCol="0"/>
          <a:lstStyle/>
          <a:p>
            <a:pPr rtl="0"/>
            <a:fld id="{F47267E0-A979-4430-94B4-54611641D8EE}" type="datetime1">
              <a:rPr lang="fr-FR" noProof="0" smtClean="0"/>
              <a:t>25/08/2023</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re 1"/>
          <p:cNvSpPr>
            <a:spLocks noGrp="1"/>
          </p:cNvSpPr>
          <p:nvPr>
            <p:ph type="title"/>
          </p:nvPr>
        </p:nvSpPr>
        <p:spPr>
          <a:xfrm>
            <a:off x="575894" y="729658"/>
            <a:ext cx="11029616" cy="988332"/>
          </a:xfrm>
        </p:spPr>
        <p:txBody>
          <a:bodyPr rtlCol="0"/>
          <a:lstStyle/>
          <a:p>
            <a:pPr rtl="0"/>
            <a:r>
              <a:rPr lang="fr-FR" noProof="0"/>
              <a:t>Modifiez le style du titre</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C58A73B6-B077-488D-82CF-3056D5BAC73E}" type="datetime1">
              <a:rPr lang="fr-FR" noProof="0" smtClean="0"/>
              <a:t>25/08/2023</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fr-FR" noProof="0"/>
              <a:t>Modifiez le style du titre</a:t>
            </a:r>
          </a:p>
        </p:txBody>
      </p:sp>
      <p:sp>
        <p:nvSpPr>
          <p:cNvPr id="3" name="Espace réservé du contenu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lvl1pPr>
              <a:defRPr>
                <a:solidFill>
                  <a:schemeClr val="accent1">
                    <a:lumMod val="75000"/>
                    <a:lumOff val="25000"/>
                  </a:schemeClr>
                </a:solidFill>
              </a:defRPr>
            </a:lvl1pPr>
          </a:lstStyle>
          <a:p>
            <a:pPr rtl="0"/>
            <a:fld id="{98F108A3-3495-404B-9869-1BA62DF0E465}" type="datetime1">
              <a:rPr lang="fr-FR" noProof="0" smtClean="0"/>
              <a:t>25/08/2023</a:t>
            </a:fld>
            <a:endParaRPr lang="fr-FR" noProof="0"/>
          </a:p>
        </p:txBody>
      </p:sp>
      <p:sp>
        <p:nvSpPr>
          <p:cNvPr id="6" name="Espace réservé du pied de page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fr-FR" noProof="0"/>
          </a:p>
        </p:txBody>
      </p:sp>
      <p:sp>
        <p:nvSpPr>
          <p:cNvPr id="7" name="Espace réservé du numéro de diapositive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94B550F6-4238-41AE-B6F4-4D375745C983}" type="datetime1">
              <a:rPr lang="fr-FR" noProof="0" smtClean="0"/>
              <a:t>25/08/2023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BBB97F02-5EDD-4BF6-BE41-AB41D1FEABF8}" type="datetime1">
              <a:rPr lang="fr-FR" noProof="0" smtClean="0"/>
              <a:t>25/08/2023</a:t>
            </a:fld>
            <a:endParaRPr lang="fr-FR" noProof="0"/>
          </a:p>
        </p:txBody>
      </p:sp>
      <p:sp>
        <p:nvSpPr>
          <p:cNvPr id="5" name="Espace réservé du pied de page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fr-FR" noProof="0"/>
          </a:p>
        </p:txBody>
      </p:sp>
      <p:sp>
        <p:nvSpPr>
          <p:cNvPr id="6" name="Espace réservé du numéro de diapositive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fr-FR" noProof="0" smtClean="0"/>
              <a:pPr/>
              <a:t>‹N°›</a:t>
            </a:fld>
            <a:endParaRPr lang="fr-FR"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Pr&#233;requis.ppt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7" name="Image 6" descr="Connexions numérique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e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rtl="0"/>
            <a:r>
              <a:rPr lang="fr-FR" sz="6000" dirty="0">
                <a:solidFill>
                  <a:schemeClr val="bg1"/>
                </a:solidFill>
              </a:rPr>
              <a:t>Mécanique</a:t>
            </a:r>
          </a:p>
        </p:txBody>
      </p:sp>
      <p:sp>
        <p:nvSpPr>
          <p:cNvPr id="3" name="Sous-titr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rtlCol="0">
            <a:normAutofit/>
          </a:bodyPr>
          <a:lstStyle/>
          <a:p>
            <a:pPr rtl="0"/>
            <a:r>
              <a:rPr lang="fr-FR" dirty="0">
                <a:solidFill>
                  <a:srgbClr val="7CEBFF"/>
                </a:solidFill>
              </a:rPr>
              <a:t>M1 M2</a:t>
            </a:r>
          </a:p>
        </p:txBody>
      </p:sp>
      <p:sp>
        <p:nvSpPr>
          <p:cNvPr id="4" name="Espace réservé du pied de page 3">
            <a:extLst>
              <a:ext uri="{FF2B5EF4-FFF2-40B4-BE49-F238E27FC236}">
                <a16:creationId xmlns:a16="http://schemas.microsoft.com/office/drawing/2014/main" id="{6CD86727-5BBD-2FBF-9E1F-8D8ACEE44E54}"/>
              </a:ext>
            </a:extLst>
          </p:cNvPr>
          <p:cNvSpPr>
            <a:spLocks noGrp="1"/>
          </p:cNvSpPr>
          <p:nvPr>
            <p:ph type="ftr" sz="quarter" idx="11"/>
          </p:nvPr>
        </p:nvSpPr>
        <p:spPr/>
        <p:txBody>
          <a:bodyPr/>
          <a:lstStyle/>
          <a:p>
            <a:pPr rtl="0"/>
            <a:r>
              <a:rPr lang="fr-FR" noProof="0"/>
              <a:t>FD</a:t>
            </a:r>
          </a:p>
        </p:txBody>
      </p:sp>
    </p:spTree>
    <p:extLst>
      <p:ext uri="{BB962C8B-B14F-4D97-AF65-F5344CB8AC3E}">
        <p14:creationId xmlns:p14="http://schemas.microsoft.com/office/powerpoint/2010/main" val="148770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1" name="Rectangle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Les 4 Champs</a:t>
            </a:r>
          </a:p>
        </p:txBody>
      </p:sp>
      <p:graphicFrame>
        <p:nvGraphicFramePr>
          <p:cNvPr id="4" name="Espace réservé du contenu 3" descr="Graphique icône SmartArt">
            <a:extLst>
              <a:ext uri="{FF2B5EF4-FFF2-40B4-BE49-F238E27FC236}">
                <a16:creationId xmlns:a16="http://schemas.microsoft.com/office/drawing/2014/main" id="{81E592E1-99DF-4294-A2E9-EF46299BD3F4}"/>
              </a:ext>
            </a:extLst>
          </p:cNvPr>
          <p:cNvGraphicFramePr>
            <a:graphicFrameLocks noGrp="1"/>
          </p:cNvGraphicFramePr>
          <p:nvPr>
            <p:ph idx="1"/>
            <p:extLst>
              <p:ext uri="{D42A27DB-BD31-4B8C-83A1-F6EECF244321}">
                <p14:modId xmlns:p14="http://schemas.microsoft.com/office/powerpoint/2010/main" val="1510556220"/>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34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633EB-7DCB-4DDC-80AF-C885A3EE1245}"/>
              </a:ext>
            </a:extLst>
          </p:cNvPr>
          <p:cNvSpPr>
            <a:spLocks noGrp="1"/>
          </p:cNvSpPr>
          <p:nvPr>
            <p:ph type="title"/>
          </p:nvPr>
        </p:nvSpPr>
        <p:spPr/>
        <p:txBody>
          <a:bodyPr rtlCol="0"/>
          <a:lstStyle/>
          <a:p>
            <a:pPr rtl="0"/>
            <a:r>
              <a:rPr lang="fr-FR" dirty="0"/>
              <a:t>Prérequis</a:t>
            </a:r>
          </a:p>
        </p:txBody>
      </p:sp>
      <p:pic>
        <p:nvPicPr>
          <p:cNvPr id="11" name="Espace réservé du contenu 4" descr="Designers d’intérieur discutant de plans dans un bureau">
            <a:extLst>
              <a:ext uri="{FF2B5EF4-FFF2-40B4-BE49-F238E27FC236}">
                <a16:creationId xmlns:a16="http://schemas.microsoft.com/office/drawing/2014/main" id="{47D9BE16-119C-43B2-9AE6-18C4A150C0EF}"/>
              </a:ext>
            </a:extLst>
          </p:cNvPr>
          <p:cNvPicPr>
            <a:picLocks noGrp="1" noChangeAspect="1"/>
          </p:cNvPicPr>
          <p:nvPr>
            <p:ph sz="half" idx="1"/>
          </p:nvPr>
        </p:nvPicPr>
        <p:blipFill>
          <a:blip r:embed="rId3"/>
          <a:srcRect/>
          <a:stretch/>
        </p:blipFill>
        <p:spPr>
          <a:xfrm>
            <a:off x="581025" y="2231480"/>
            <a:ext cx="5422900" cy="3625353"/>
          </a:xfrm>
        </p:spPr>
      </p:pic>
      <p:sp>
        <p:nvSpPr>
          <p:cNvPr id="4" name="Espace réservé du contenu 3">
            <a:extLst>
              <a:ext uri="{FF2B5EF4-FFF2-40B4-BE49-F238E27FC236}">
                <a16:creationId xmlns:a16="http://schemas.microsoft.com/office/drawing/2014/main" id="{8BECF089-D2F6-6A8A-28C0-93E01382BDED}"/>
              </a:ext>
            </a:extLst>
          </p:cNvPr>
          <p:cNvSpPr>
            <a:spLocks noGrp="1"/>
          </p:cNvSpPr>
          <p:nvPr>
            <p:ph sz="half" idx="2"/>
          </p:nvPr>
        </p:nvSpPr>
        <p:spPr/>
        <p:txBody>
          <a:bodyPr/>
          <a:lstStyle/>
          <a:p>
            <a:r>
              <a:rPr lang="fr-FR" dirty="0"/>
              <a:t>Modélisation des liaisons</a:t>
            </a:r>
          </a:p>
          <a:p>
            <a:r>
              <a:rPr lang="fr-FR" dirty="0"/>
              <a:t>Modélisation des actions mécaniques</a:t>
            </a:r>
          </a:p>
          <a:p>
            <a:r>
              <a:rPr lang="fr-FR" dirty="0"/>
              <a:t>Action mécanique dans les liaisons entre solides</a:t>
            </a:r>
          </a:p>
          <a:p>
            <a:r>
              <a:rPr lang="fr-FR" dirty="0"/>
              <a:t>Méthode DPCE</a:t>
            </a:r>
          </a:p>
        </p:txBody>
      </p:sp>
      <p:pic>
        <p:nvPicPr>
          <p:cNvPr id="6" name="Graphique 5" descr="Lunettes 3D avec un remplissage uni">
            <a:hlinkClick r:id="rId4" action="ppaction://hlinkpres?slideindex=1&amp;slidetitle="/>
            <a:extLst>
              <a:ext uri="{FF2B5EF4-FFF2-40B4-BE49-F238E27FC236}">
                <a16:creationId xmlns:a16="http://schemas.microsoft.com/office/drawing/2014/main" id="{211D046E-AB63-E5AA-CE1D-7E3F0131D6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96409" y="5540883"/>
            <a:ext cx="914400" cy="914400"/>
          </a:xfrm>
          <a:prstGeom prst="rect">
            <a:avLst/>
          </a:prstGeom>
        </p:spPr>
      </p:pic>
    </p:spTree>
    <p:extLst>
      <p:ext uri="{BB962C8B-B14F-4D97-AF65-F5344CB8AC3E}">
        <p14:creationId xmlns:p14="http://schemas.microsoft.com/office/powerpoint/2010/main" val="49760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633EB-7DCB-4DDC-80AF-C885A3EE1245}"/>
              </a:ext>
            </a:extLst>
          </p:cNvPr>
          <p:cNvSpPr>
            <a:spLocks noGrp="1"/>
          </p:cNvSpPr>
          <p:nvPr>
            <p:ph type="title"/>
          </p:nvPr>
        </p:nvSpPr>
        <p:spPr>
          <a:xfrm>
            <a:off x="581193" y="729658"/>
            <a:ext cx="11029616" cy="988332"/>
          </a:xfrm>
        </p:spPr>
        <p:txBody>
          <a:bodyPr rtlCol="0" anchor="b">
            <a:normAutofit/>
          </a:bodyPr>
          <a:lstStyle/>
          <a:p>
            <a:pPr rtl="0"/>
            <a:r>
              <a:rPr lang="fr-FR" dirty="0"/>
              <a:t>Statique</a:t>
            </a:r>
          </a:p>
        </p:txBody>
      </p:sp>
      <p:sp>
        <p:nvSpPr>
          <p:cNvPr id="4" name="Espace réservé du contenu 3">
            <a:extLst>
              <a:ext uri="{FF2B5EF4-FFF2-40B4-BE49-F238E27FC236}">
                <a16:creationId xmlns:a16="http://schemas.microsoft.com/office/drawing/2014/main" id="{8BECF089-D2F6-6A8A-28C0-93E01382BDED}"/>
              </a:ext>
            </a:extLst>
          </p:cNvPr>
          <p:cNvSpPr>
            <a:spLocks noGrp="1"/>
          </p:cNvSpPr>
          <p:nvPr>
            <p:ph sz="half" idx="1"/>
          </p:nvPr>
        </p:nvSpPr>
        <p:spPr>
          <a:xfrm>
            <a:off x="581193" y="2228003"/>
            <a:ext cx="5422390" cy="3633047"/>
          </a:xfrm>
        </p:spPr>
        <p:txBody>
          <a:bodyPr anchor="ctr">
            <a:normAutofit/>
          </a:bodyPr>
          <a:lstStyle/>
          <a:p>
            <a:r>
              <a:rPr lang="fr-FR" dirty="0"/>
              <a:t>Principe fondamental de la statique</a:t>
            </a:r>
          </a:p>
          <a:p>
            <a:r>
              <a:rPr lang="fr-FR"/>
              <a:t>Résolution </a:t>
            </a:r>
            <a:r>
              <a:rPr lang="fr-FR" dirty="0"/>
              <a:t>d’un problème de statique</a:t>
            </a:r>
          </a:p>
          <a:p>
            <a:r>
              <a:rPr lang="fr-FR" dirty="0"/>
              <a:t>Résistance des matériaux</a:t>
            </a:r>
          </a:p>
          <a:p>
            <a:r>
              <a:rPr lang="fr-FR" dirty="0"/>
              <a:t>Cas des ressorts</a:t>
            </a:r>
          </a:p>
          <a:p>
            <a:r>
              <a:rPr lang="fr-FR" dirty="0"/>
              <a:t>Théorème des trois moments</a:t>
            </a:r>
          </a:p>
        </p:txBody>
      </p:sp>
      <p:pic>
        <p:nvPicPr>
          <p:cNvPr id="3" name="Espace réservé du contenu 4" descr="Balance numérique avec cercles">
            <a:extLst>
              <a:ext uri="{FF2B5EF4-FFF2-40B4-BE49-F238E27FC236}">
                <a16:creationId xmlns:a16="http://schemas.microsoft.com/office/drawing/2014/main" id="{DF5ECE5F-D007-0167-BD96-4464EF4BBF21}"/>
              </a:ext>
            </a:extLst>
          </p:cNvPr>
          <p:cNvPicPr>
            <a:picLocks noChangeAspect="1"/>
          </p:cNvPicPr>
          <p:nvPr/>
        </p:nvPicPr>
        <p:blipFill rotWithShape="1">
          <a:blip r:embed="rId3"/>
          <a:srcRect l="6417" r="3288" b="3"/>
          <a:stretch/>
        </p:blipFill>
        <p:spPr>
          <a:xfrm>
            <a:off x="6188417" y="2228003"/>
            <a:ext cx="5422392" cy="3633047"/>
          </a:xfrm>
          <a:prstGeom prst="rect">
            <a:avLst/>
          </a:prstGeom>
          <a:noFill/>
        </p:spPr>
      </p:pic>
      <p:pic>
        <p:nvPicPr>
          <p:cNvPr id="7" name="Graphique 6" descr="Plongée avec un remplissage uni">
            <a:extLst>
              <a:ext uri="{FF2B5EF4-FFF2-40B4-BE49-F238E27FC236}">
                <a16:creationId xmlns:a16="http://schemas.microsoft.com/office/drawing/2014/main" id="{1C0D2146-2AB4-C116-6780-25F9A78E79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181" y="5671142"/>
            <a:ext cx="914400" cy="914400"/>
          </a:xfrm>
          <a:prstGeom prst="rect">
            <a:avLst/>
          </a:prstGeom>
        </p:spPr>
      </p:pic>
    </p:spTree>
    <p:extLst>
      <p:ext uri="{BB962C8B-B14F-4D97-AF65-F5344CB8AC3E}">
        <p14:creationId xmlns:p14="http://schemas.microsoft.com/office/powerpoint/2010/main" val="39622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633EB-7DCB-4DDC-80AF-C885A3EE1245}"/>
              </a:ext>
            </a:extLst>
          </p:cNvPr>
          <p:cNvSpPr>
            <a:spLocks noGrp="1"/>
          </p:cNvSpPr>
          <p:nvPr>
            <p:ph type="title"/>
          </p:nvPr>
        </p:nvSpPr>
        <p:spPr>
          <a:xfrm>
            <a:off x="581193" y="729658"/>
            <a:ext cx="11029616" cy="988332"/>
          </a:xfrm>
        </p:spPr>
        <p:txBody>
          <a:bodyPr rtlCol="0" anchor="b">
            <a:normAutofit/>
          </a:bodyPr>
          <a:lstStyle/>
          <a:p>
            <a:pPr rtl="0"/>
            <a:r>
              <a:rPr lang="fr-FR" dirty="0" err="1"/>
              <a:t>Cinematique</a:t>
            </a:r>
            <a:endParaRPr lang="fr-FR" dirty="0"/>
          </a:p>
        </p:txBody>
      </p:sp>
      <p:pic>
        <p:nvPicPr>
          <p:cNvPr id="6" name="Espace réservé du contenu 4" descr="Ballon orange flottant au-dessus de ballons blancs">
            <a:extLst>
              <a:ext uri="{FF2B5EF4-FFF2-40B4-BE49-F238E27FC236}">
                <a16:creationId xmlns:a16="http://schemas.microsoft.com/office/drawing/2014/main" id="{762AC7E3-14C3-23C4-4D57-8D963F66D5E0}"/>
              </a:ext>
            </a:extLst>
          </p:cNvPr>
          <p:cNvPicPr>
            <a:picLocks noGrp="1" noChangeAspect="1"/>
          </p:cNvPicPr>
          <p:nvPr>
            <p:ph sz="half" idx="1"/>
          </p:nvPr>
        </p:nvPicPr>
        <p:blipFill rotWithShape="1">
          <a:blip r:embed="rId3"/>
          <a:srcRect l="10449" r="2" b="2"/>
          <a:stretch/>
        </p:blipFill>
        <p:spPr>
          <a:xfrm>
            <a:off x="581193" y="2228003"/>
            <a:ext cx="5422390" cy="3633047"/>
          </a:xfrm>
          <a:noFill/>
        </p:spPr>
      </p:pic>
      <p:sp>
        <p:nvSpPr>
          <p:cNvPr id="4" name="Espace réservé du contenu 3">
            <a:extLst>
              <a:ext uri="{FF2B5EF4-FFF2-40B4-BE49-F238E27FC236}">
                <a16:creationId xmlns:a16="http://schemas.microsoft.com/office/drawing/2014/main" id="{8BECF089-D2F6-6A8A-28C0-93E01382BDED}"/>
              </a:ext>
            </a:extLst>
          </p:cNvPr>
          <p:cNvSpPr>
            <a:spLocks noGrp="1"/>
          </p:cNvSpPr>
          <p:nvPr>
            <p:ph sz="half" idx="2"/>
          </p:nvPr>
        </p:nvSpPr>
        <p:spPr>
          <a:xfrm>
            <a:off x="6188417" y="2228003"/>
            <a:ext cx="5422392" cy="3633047"/>
          </a:xfrm>
        </p:spPr>
        <p:txBody>
          <a:bodyPr anchor="ctr">
            <a:normAutofit/>
          </a:bodyPr>
          <a:lstStyle/>
          <a:p>
            <a:r>
              <a:rPr lang="fr-FR" dirty="0"/>
              <a:t>Position et mouvement d’un solide </a:t>
            </a:r>
          </a:p>
          <a:p>
            <a:r>
              <a:rPr lang="fr-FR" dirty="0"/>
              <a:t>Vecteur vitesse et accélération d’un point d’un solide</a:t>
            </a:r>
          </a:p>
          <a:p>
            <a:r>
              <a:rPr lang="fr-FR" dirty="0"/>
              <a:t>Mouvement de translation et de rotation</a:t>
            </a:r>
          </a:p>
          <a:p>
            <a:r>
              <a:rPr lang="fr-FR" dirty="0"/>
              <a:t>Mouvement plan entre solides</a:t>
            </a:r>
          </a:p>
        </p:txBody>
      </p:sp>
      <p:pic>
        <p:nvPicPr>
          <p:cNvPr id="7" name="Graphique 6" descr="Plongée avec un remplissage uni">
            <a:extLst>
              <a:ext uri="{FF2B5EF4-FFF2-40B4-BE49-F238E27FC236}">
                <a16:creationId xmlns:a16="http://schemas.microsoft.com/office/drawing/2014/main" id="{AF95929B-0FAA-FC46-22AD-BA4D3D98C7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81243" y="5794918"/>
            <a:ext cx="914400" cy="914400"/>
          </a:xfrm>
          <a:prstGeom prst="rect">
            <a:avLst/>
          </a:prstGeom>
        </p:spPr>
      </p:pic>
    </p:spTree>
    <p:extLst>
      <p:ext uri="{BB962C8B-B14F-4D97-AF65-F5344CB8AC3E}">
        <p14:creationId xmlns:p14="http://schemas.microsoft.com/office/powerpoint/2010/main" val="102020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633EB-7DCB-4DDC-80AF-C885A3EE1245}"/>
              </a:ext>
            </a:extLst>
          </p:cNvPr>
          <p:cNvSpPr>
            <a:spLocks noGrp="1"/>
          </p:cNvSpPr>
          <p:nvPr>
            <p:ph type="title"/>
          </p:nvPr>
        </p:nvSpPr>
        <p:spPr>
          <a:xfrm>
            <a:off x="581193" y="729658"/>
            <a:ext cx="11029616" cy="988332"/>
          </a:xfrm>
        </p:spPr>
        <p:txBody>
          <a:bodyPr rtlCol="0" anchor="b">
            <a:normAutofit/>
          </a:bodyPr>
          <a:lstStyle/>
          <a:p>
            <a:pPr rtl="0"/>
            <a:r>
              <a:rPr lang="fr-FR" dirty="0" err="1"/>
              <a:t>Cinetique</a:t>
            </a:r>
            <a:endParaRPr lang="fr-FR" dirty="0"/>
          </a:p>
        </p:txBody>
      </p:sp>
      <p:sp>
        <p:nvSpPr>
          <p:cNvPr id="4" name="Espace réservé du contenu 3">
            <a:extLst>
              <a:ext uri="{FF2B5EF4-FFF2-40B4-BE49-F238E27FC236}">
                <a16:creationId xmlns:a16="http://schemas.microsoft.com/office/drawing/2014/main" id="{8BECF089-D2F6-6A8A-28C0-93E01382BDED}"/>
              </a:ext>
            </a:extLst>
          </p:cNvPr>
          <p:cNvSpPr>
            <a:spLocks noGrp="1"/>
          </p:cNvSpPr>
          <p:nvPr>
            <p:ph sz="half" idx="1"/>
          </p:nvPr>
        </p:nvSpPr>
        <p:spPr>
          <a:xfrm>
            <a:off x="581193" y="2228003"/>
            <a:ext cx="5422390" cy="3633047"/>
          </a:xfrm>
        </p:spPr>
        <p:txBody>
          <a:bodyPr anchor="ctr">
            <a:normAutofit/>
          </a:bodyPr>
          <a:lstStyle/>
          <a:p>
            <a:r>
              <a:rPr lang="fr-FR" dirty="0"/>
              <a:t>Rotation de corps rigide autour d’un axe fixe</a:t>
            </a:r>
          </a:p>
          <a:p>
            <a:r>
              <a:rPr lang="fr-FR" dirty="0"/>
              <a:t>Moment cinétique</a:t>
            </a:r>
          </a:p>
          <a:p>
            <a:r>
              <a:rPr lang="fr-FR" dirty="0"/>
              <a:t>Moment d’inertie</a:t>
            </a:r>
          </a:p>
          <a:p>
            <a:r>
              <a:rPr lang="fr-FR" dirty="0"/>
              <a:t>Travail et énergie</a:t>
            </a:r>
          </a:p>
        </p:txBody>
      </p:sp>
      <p:pic>
        <p:nvPicPr>
          <p:cNvPr id="11" name="Espace réservé du contenu 4" descr="Escalier en colimaçon noir et blanc">
            <a:extLst>
              <a:ext uri="{FF2B5EF4-FFF2-40B4-BE49-F238E27FC236}">
                <a16:creationId xmlns:a16="http://schemas.microsoft.com/office/drawing/2014/main" id="{47D9BE16-119C-43B2-9AE6-18C4A150C0EF}"/>
              </a:ext>
            </a:extLst>
          </p:cNvPr>
          <p:cNvPicPr>
            <a:picLocks noGrp="1" noChangeAspect="1"/>
          </p:cNvPicPr>
          <p:nvPr>
            <p:ph sz="half" idx="2"/>
          </p:nvPr>
        </p:nvPicPr>
        <p:blipFill rotWithShape="1">
          <a:blip r:embed="rId3"/>
          <a:srcRect l="374" r="1" b="1"/>
          <a:stretch/>
        </p:blipFill>
        <p:spPr>
          <a:xfrm>
            <a:off x="6188417" y="2228003"/>
            <a:ext cx="5422392" cy="3633047"/>
          </a:xfrm>
          <a:noFill/>
        </p:spPr>
      </p:pic>
      <p:pic>
        <p:nvPicPr>
          <p:cNvPr id="3" name="Graphique 2" descr="Plongée avec un remplissage uni">
            <a:extLst>
              <a:ext uri="{FF2B5EF4-FFF2-40B4-BE49-F238E27FC236}">
                <a16:creationId xmlns:a16="http://schemas.microsoft.com/office/drawing/2014/main" id="{2E0D775B-6843-F089-CAC6-52F5BCEBB8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991" y="5861050"/>
            <a:ext cx="914400" cy="914400"/>
          </a:xfrm>
          <a:prstGeom prst="rect">
            <a:avLst/>
          </a:prstGeom>
        </p:spPr>
      </p:pic>
    </p:spTree>
    <p:extLst>
      <p:ext uri="{BB962C8B-B14F-4D97-AF65-F5344CB8AC3E}">
        <p14:creationId xmlns:p14="http://schemas.microsoft.com/office/powerpoint/2010/main" val="93319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633EB-7DCB-4DDC-80AF-C885A3EE1245}"/>
              </a:ext>
            </a:extLst>
          </p:cNvPr>
          <p:cNvSpPr>
            <a:spLocks noGrp="1"/>
          </p:cNvSpPr>
          <p:nvPr>
            <p:ph type="title"/>
          </p:nvPr>
        </p:nvSpPr>
        <p:spPr/>
        <p:txBody>
          <a:bodyPr rtlCol="0"/>
          <a:lstStyle/>
          <a:p>
            <a:pPr rtl="0"/>
            <a:r>
              <a:rPr lang="fr-FR" dirty="0"/>
              <a:t>Dynamique</a:t>
            </a:r>
          </a:p>
        </p:txBody>
      </p:sp>
      <p:pic>
        <p:nvPicPr>
          <p:cNvPr id="11" name="Espace réservé du contenu 4" descr="Groupe de personnes portant des poids">
            <a:extLst>
              <a:ext uri="{FF2B5EF4-FFF2-40B4-BE49-F238E27FC236}">
                <a16:creationId xmlns:a16="http://schemas.microsoft.com/office/drawing/2014/main" id="{47D9BE16-119C-43B2-9AE6-18C4A150C0EF}"/>
              </a:ext>
            </a:extLst>
          </p:cNvPr>
          <p:cNvPicPr>
            <a:picLocks noGrp="1" noChangeAspect="1"/>
          </p:cNvPicPr>
          <p:nvPr>
            <p:ph sz="half" idx="1"/>
          </p:nvPr>
        </p:nvPicPr>
        <p:blipFill>
          <a:blip r:embed="rId3"/>
          <a:srcRect/>
          <a:stretch/>
        </p:blipFill>
        <p:spPr>
          <a:xfrm>
            <a:off x="581025" y="2231480"/>
            <a:ext cx="5422900" cy="3625353"/>
          </a:xfrm>
        </p:spPr>
      </p:pic>
      <p:sp>
        <p:nvSpPr>
          <p:cNvPr id="4" name="Espace réservé du contenu 3">
            <a:extLst>
              <a:ext uri="{FF2B5EF4-FFF2-40B4-BE49-F238E27FC236}">
                <a16:creationId xmlns:a16="http://schemas.microsoft.com/office/drawing/2014/main" id="{8BECF089-D2F6-6A8A-28C0-93E01382BDED}"/>
              </a:ext>
            </a:extLst>
          </p:cNvPr>
          <p:cNvSpPr>
            <a:spLocks noGrp="1"/>
          </p:cNvSpPr>
          <p:nvPr>
            <p:ph sz="half" idx="2"/>
          </p:nvPr>
        </p:nvSpPr>
        <p:spPr/>
        <p:txBody>
          <a:bodyPr/>
          <a:lstStyle/>
          <a:p>
            <a:r>
              <a:rPr lang="fr-FR" dirty="0"/>
              <a:t>Principe fondamental de la dynamique</a:t>
            </a:r>
          </a:p>
        </p:txBody>
      </p:sp>
      <p:pic>
        <p:nvPicPr>
          <p:cNvPr id="3" name="Graphique 2" descr="Plongée avec un remplissage uni">
            <a:extLst>
              <a:ext uri="{FF2B5EF4-FFF2-40B4-BE49-F238E27FC236}">
                <a16:creationId xmlns:a16="http://schemas.microsoft.com/office/drawing/2014/main" id="{2359424D-D0D2-AC05-C909-29A549036D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57087" y="5856833"/>
            <a:ext cx="914400" cy="914400"/>
          </a:xfrm>
          <a:prstGeom prst="rect">
            <a:avLst/>
          </a:prstGeom>
        </p:spPr>
      </p:pic>
    </p:spTree>
    <p:extLst>
      <p:ext uri="{BB962C8B-B14F-4D97-AF65-F5344CB8AC3E}">
        <p14:creationId xmlns:p14="http://schemas.microsoft.com/office/powerpoint/2010/main" val="23886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nvGrpSpPr>
          <p:cNvPr id="14" name="Groupe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p:nvSpPr>
          <p:cNvPr id="2" name="Titr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endParaRPr lang="fr-FR" dirty="0">
              <a:solidFill>
                <a:srgbClr val="FFFFFF"/>
              </a:solidFill>
            </a:endParaRPr>
          </a:p>
        </p:txBody>
      </p:sp>
      <p:sp>
        <p:nvSpPr>
          <p:cNvPr id="3" name="Sous-titre 2">
            <a:extLst>
              <a:ext uri="{FF2B5EF4-FFF2-40B4-BE49-F238E27FC236}">
                <a16:creationId xmlns:a16="http://schemas.microsoft.com/office/drawing/2014/main" id="{A9CB511D-EA45-4336-847C-1252667143B5}"/>
              </a:ext>
            </a:extLst>
          </p:cNvPr>
          <p:cNvSpPr>
            <a:spLocks noGrp="1"/>
          </p:cNvSpPr>
          <p:nvPr>
            <p:ph type="subTitle" idx="1"/>
          </p:nvPr>
        </p:nvSpPr>
        <p:spPr>
          <a:xfrm>
            <a:off x="8143874" y="3505095"/>
            <a:ext cx="3457575" cy="2629006"/>
          </a:xfrm>
        </p:spPr>
        <p:txBody>
          <a:bodyPr rtlCol="0">
            <a:normAutofit/>
          </a:bodyPr>
          <a:lstStyle/>
          <a:p>
            <a:pPr rtl="0"/>
            <a:r>
              <a:rPr lang="fr-FR" sz="1400" dirty="0">
                <a:solidFill>
                  <a:schemeClr val="bg2"/>
                </a:solidFill>
              </a:rPr>
              <a:t>Dominique.fichot@ac-dijon.fr</a:t>
            </a:r>
          </a:p>
          <a:p>
            <a:pPr rtl="0"/>
            <a:endParaRPr lang="fr-FR" sz="1400" dirty="0">
              <a:solidFill>
                <a:schemeClr val="bg2"/>
              </a:solidFill>
            </a:endParaRPr>
          </a:p>
          <a:p>
            <a:pPr rtl="0"/>
            <a:endParaRPr lang="fr-FR" sz="1400" dirty="0">
              <a:solidFill>
                <a:schemeClr val="bg2"/>
              </a:solidFill>
            </a:endParaRPr>
          </a:p>
          <a:p>
            <a:pPr rtl="0"/>
            <a:r>
              <a:rPr lang="fr-FR" sz="1400" dirty="0">
                <a:solidFill>
                  <a:schemeClr val="bg2"/>
                </a:solidFill>
              </a:rPr>
              <a:t>https://www.Dfichot.fr</a:t>
            </a:r>
          </a:p>
          <a:p>
            <a:pPr rtl="0"/>
            <a:endParaRPr lang="fr-FR" dirty="0">
              <a:solidFill>
                <a:schemeClr val="bg2"/>
              </a:solidFill>
            </a:endParaRPr>
          </a:p>
          <a:p>
            <a:pPr rtl="0"/>
            <a:endParaRPr lang="fr-FR" dirty="0">
              <a:solidFill>
                <a:schemeClr val="bg2"/>
              </a:solidFill>
            </a:endParaRPr>
          </a:p>
        </p:txBody>
      </p:sp>
      <p:pic>
        <p:nvPicPr>
          <p:cNvPr id="5" name="Image 4" descr="Valeurs numérique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Tree>
    <p:extLst>
      <p:ext uri="{BB962C8B-B14F-4D97-AF65-F5344CB8AC3E}">
        <p14:creationId xmlns:p14="http://schemas.microsoft.com/office/powerpoint/2010/main" val="3501347425"/>
      </p:ext>
    </p:extLst>
  </p:cSld>
  <p:clrMapOvr>
    <a:masterClrMapping/>
  </p:clrMapOvr>
</p:sld>
</file>

<file path=ppt/theme/theme1.xml><?xml version="1.0" encoding="utf-8"?>
<a:theme xmlns:a="http://schemas.openxmlformats.org/drawingml/2006/main" name="Dividende">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61208800_TF56390039_Win32" id="{A2C48D3D-E1CA-4775-A35E-AEC151160406}" vid="{CD9B249E-2ADF-4545-A5EC-8CD837D747F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{DD51BAC0-2D80-4784-864C-5D1F128FF927}tf56390039_win32</Template>
  <TotalTime>10238</TotalTime>
  <Words>117</Words>
  <Application>Microsoft Office PowerPoint</Application>
  <PresentationFormat>Grand écran</PresentationFormat>
  <Paragraphs>43</Paragraphs>
  <Slides>8</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Calibri</vt:lpstr>
      <vt:lpstr>Gill Sans MT</vt:lpstr>
      <vt:lpstr>Wingdings 2</vt:lpstr>
      <vt:lpstr>Dividende</vt:lpstr>
      <vt:lpstr>Mécanique</vt:lpstr>
      <vt:lpstr>Les 4 Champs</vt:lpstr>
      <vt:lpstr>Prérequis</vt:lpstr>
      <vt:lpstr>Statique</vt:lpstr>
      <vt:lpstr>Cinematique</vt:lpstr>
      <vt:lpstr>Cinetique</vt:lpstr>
      <vt:lpstr>Dynamique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Mécanique</dc:title>
  <dc:creator>Dominique FICHOT</dc:creator>
  <cp:lastModifiedBy>Dominique FICHOT</cp:lastModifiedBy>
  <cp:revision>4</cp:revision>
  <dcterms:created xsi:type="dcterms:W3CDTF">2023-06-27T14:49:20Z</dcterms:created>
  <dcterms:modified xsi:type="dcterms:W3CDTF">2023-08-31T15:21:36Z</dcterms:modified>
</cp:coreProperties>
</file>