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7"/>
  </p:notesMasterIdLst>
  <p:handoutMasterIdLst>
    <p:handoutMasterId r:id="rId68"/>
  </p:handoutMasterIdLst>
  <p:sldIdLst>
    <p:sldId id="375" r:id="rId5"/>
    <p:sldId id="381" r:id="rId6"/>
    <p:sldId id="391" r:id="rId7"/>
    <p:sldId id="357" r:id="rId8"/>
    <p:sldId id="392" r:id="rId9"/>
    <p:sldId id="389" r:id="rId10"/>
    <p:sldId id="390"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3" r:id="rId31"/>
    <p:sldId id="412" r:id="rId32"/>
    <p:sldId id="414" r:id="rId33"/>
    <p:sldId id="415" r:id="rId34"/>
    <p:sldId id="416" r:id="rId35"/>
    <p:sldId id="417" r:id="rId36"/>
    <p:sldId id="418" r:id="rId37"/>
    <p:sldId id="432" r:id="rId38"/>
    <p:sldId id="421" r:id="rId39"/>
    <p:sldId id="422" r:id="rId40"/>
    <p:sldId id="423" r:id="rId41"/>
    <p:sldId id="424" r:id="rId42"/>
    <p:sldId id="428" r:id="rId43"/>
    <p:sldId id="429" r:id="rId44"/>
    <p:sldId id="420" r:id="rId45"/>
    <p:sldId id="430" r:id="rId46"/>
    <p:sldId id="431" r:id="rId47"/>
    <p:sldId id="433" r:id="rId48"/>
    <p:sldId id="434" r:id="rId49"/>
    <p:sldId id="436" r:id="rId50"/>
    <p:sldId id="437" r:id="rId51"/>
    <p:sldId id="438" r:id="rId52"/>
    <p:sldId id="439" r:id="rId53"/>
    <p:sldId id="441" r:id="rId54"/>
    <p:sldId id="444" r:id="rId55"/>
    <p:sldId id="440" r:id="rId56"/>
    <p:sldId id="442" r:id="rId57"/>
    <p:sldId id="443" r:id="rId58"/>
    <p:sldId id="445" r:id="rId59"/>
    <p:sldId id="446" r:id="rId60"/>
    <p:sldId id="447" r:id="rId61"/>
    <p:sldId id="448" r:id="rId62"/>
    <p:sldId id="449" r:id="rId63"/>
    <p:sldId id="450" r:id="rId64"/>
    <p:sldId id="451" r:id="rId65"/>
    <p:sldId id="452" r:id="rId66"/>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FF5"/>
    <a:srgbClr val="A7FFCF"/>
    <a:srgbClr val="66FF66"/>
    <a:srgbClr val="6699FF"/>
    <a:srgbClr val="CC0099"/>
    <a:srgbClr val="FF0066"/>
    <a:srgbClr val="FFFF00"/>
    <a:srgbClr val="FF0000"/>
    <a:srgbClr val="3333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489" autoAdjust="0"/>
  </p:normalViewPr>
  <p:slideViewPr>
    <p:cSldViewPr snapToGrid="0">
      <p:cViewPr varScale="1">
        <p:scale>
          <a:sx n="74" d="100"/>
          <a:sy n="74" d="100"/>
        </p:scale>
        <p:origin x="1932"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1" d="100"/>
          <a:sy n="81" d="100"/>
        </p:scale>
        <p:origin x="397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7E7B69-D4B1-4B86-859C-1C95DB5D1639}"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DFAA7A34-57FF-4C2A-9BBA-B91F7D97E162}">
      <dgm:prSet phldrT="[Texte]"/>
      <dgm:spPr/>
      <dgm:t>
        <a:bodyPr/>
        <a:lstStyle/>
        <a:p>
          <a:r>
            <a:rPr lang="fr-FR" dirty="0"/>
            <a:t> </a:t>
          </a:r>
        </a:p>
      </dgm:t>
    </dgm:pt>
    <dgm:pt modelId="{48BC0988-7895-450E-91D1-F24715427076}" type="parTrans" cxnId="{960D5B2B-02E8-49B8-90FF-3BB976BBB6F0}">
      <dgm:prSet/>
      <dgm:spPr/>
      <dgm:t>
        <a:bodyPr/>
        <a:lstStyle/>
        <a:p>
          <a:endParaRPr lang="fr-FR"/>
        </a:p>
      </dgm:t>
    </dgm:pt>
    <dgm:pt modelId="{6596E80B-7589-4209-BFF9-7E2F58D450AF}" type="sibTrans" cxnId="{960D5B2B-02E8-49B8-90FF-3BB976BBB6F0}">
      <dgm:prSet/>
      <dgm:spPr/>
      <dgm:t>
        <a:bodyPr/>
        <a:lstStyle/>
        <a:p>
          <a:endParaRPr lang="fr-FR"/>
        </a:p>
      </dgm:t>
    </dgm:pt>
    <dgm:pt modelId="{CB7456E5-EB39-46B2-83A1-E827D86FF2B4}">
      <dgm:prSet phldrT="[Texte]"/>
      <dgm:spPr/>
      <dgm:t>
        <a:bodyPr/>
        <a:lstStyle/>
        <a:p>
          <a:r>
            <a:rPr lang="fr-FR" dirty="0"/>
            <a:t> </a:t>
          </a:r>
        </a:p>
      </dgm:t>
    </dgm:pt>
    <dgm:pt modelId="{69475F90-BDCF-49C2-878B-3DB73F6E3524}" type="parTrans" cxnId="{91A2356D-B796-4C87-BAED-198617E8F580}">
      <dgm:prSet/>
      <dgm:spPr/>
      <dgm:t>
        <a:bodyPr/>
        <a:lstStyle/>
        <a:p>
          <a:endParaRPr lang="fr-FR"/>
        </a:p>
      </dgm:t>
    </dgm:pt>
    <dgm:pt modelId="{D5195DB3-0B62-4D2E-AF27-BEC7A6F6B9A4}" type="sibTrans" cxnId="{91A2356D-B796-4C87-BAED-198617E8F580}">
      <dgm:prSet/>
      <dgm:spPr/>
      <dgm:t>
        <a:bodyPr/>
        <a:lstStyle/>
        <a:p>
          <a:endParaRPr lang="fr-FR"/>
        </a:p>
      </dgm:t>
    </dgm:pt>
    <dgm:pt modelId="{6C0BA809-25C9-4068-B937-E54030209605}">
      <dgm:prSet phldrT="[Texte]"/>
      <dgm:spPr/>
      <dgm:t>
        <a:bodyPr/>
        <a:lstStyle/>
        <a:p>
          <a:r>
            <a:rPr lang="fr-FR" dirty="0"/>
            <a:t>Transmission primaire</a:t>
          </a:r>
        </a:p>
      </dgm:t>
    </dgm:pt>
    <dgm:pt modelId="{EAE23C59-4AC2-476D-B117-F0CB8545C3A0}" type="parTrans" cxnId="{9CEB35F0-E81D-491E-A450-3D800E00DCC1}">
      <dgm:prSet/>
      <dgm:spPr/>
      <dgm:t>
        <a:bodyPr/>
        <a:lstStyle/>
        <a:p>
          <a:endParaRPr lang="fr-FR"/>
        </a:p>
      </dgm:t>
    </dgm:pt>
    <dgm:pt modelId="{D5FA7606-183A-4F0F-B748-3D66ED35B42D}" type="sibTrans" cxnId="{9CEB35F0-E81D-491E-A450-3D800E00DCC1}">
      <dgm:prSet/>
      <dgm:spPr/>
      <dgm:t>
        <a:bodyPr/>
        <a:lstStyle/>
        <a:p>
          <a:endParaRPr lang="fr-FR"/>
        </a:p>
      </dgm:t>
    </dgm:pt>
    <dgm:pt modelId="{358E6242-54F1-4E94-83A7-04EE830FBAB7}">
      <dgm:prSet phldrT="[Texte]"/>
      <dgm:spPr/>
      <dgm:t>
        <a:bodyPr/>
        <a:lstStyle/>
        <a:p>
          <a:r>
            <a:rPr lang="fr-FR" dirty="0"/>
            <a:t> </a:t>
          </a:r>
        </a:p>
      </dgm:t>
    </dgm:pt>
    <dgm:pt modelId="{273C1CAB-6FCB-493C-A395-36C870474988}" type="parTrans" cxnId="{628C1D5B-8212-48F2-92CC-72AAC1E7D972}">
      <dgm:prSet/>
      <dgm:spPr/>
      <dgm:t>
        <a:bodyPr/>
        <a:lstStyle/>
        <a:p>
          <a:endParaRPr lang="fr-FR"/>
        </a:p>
      </dgm:t>
    </dgm:pt>
    <dgm:pt modelId="{21785F67-2C6A-4896-AC90-30916ED6F45D}" type="sibTrans" cxnId="{628C1D5B-8212-48F2-92CC-72AAC1E7D972}">
      <dgm:prSet/>
      <dgm:spPr/>
      <dgm:t>
        <a:bodyPr/>
        <a:lstStyle/>
        <a:p>
          <a:endParaRPr lang="fr-FR"/>
        </a:p>
      </dgm:t>
    </dgm:pt>
    <dgm:pt modelId="{6ECBAFA4-1E38-42DC-A9B2-5325A552B2EF}">
      <dgm:prSet phldrT="[Texte]"/>
      <dgm:spPr/>
      <dgm:t>
        <a:bodyPr/>
        <a:lstStyle/>
        <a:p>
          <a:r>
            <a:rPr lang="fr-FR" dirty="0"/>
            <a:t>Embrayage</a:t>
          </a:r>
        </a:p>
      </dgm:t>
    </dgm:pt>
    <dgm:pt modelId="{745805AF-6A37-4B66-877D-CB9988F415CA}" type="parTrans" cxnId="{6D715452-4CC9-4C2D-818B-166FA9332701}">
      <dgm:prSet/>
      <dgm:spPr/>
      <dgm:t>
        <a:bodyPr/>
        <a:lstStyle/>
        <a:p>
          <a:endParaRPr lang="fr-FR"/>
        </a:p>
      </dgm:t>
    </dgm:pt>
    <dgm:pt modelId="{D02BB872-996E-4D20-B6B6-058CD3F93225}" type="sibTrans" cxnId="{6D715452-4CC9-4C2D-818B-166FA9332701}">
      <dgm:prSet/>
      <dgm:spPr/>
      <dgm:t>
        <a:bodyPr/>
        <a:lstStyle/>
        <a:p>
          <a:endParaRPr lang="fr-FR"/>
        </a:p>
      </dgm:t>
    </dgm:pt>
    <dgm:pt modelId="{3F0E329B-A403-4344-BB31-291D8BC5C5E6}">
      <dgm:prSet phldrT="[Texte]"/>
      <dgm:spPr/>
      <dgm:t>
        <a:bodyPr/>
        <a:lstStyle/>
        <a:p>
          <a:r>
            <a:rPr lang="fr-FR" dirty="0"/>
            <a:t>MOTEUR 1000 cm</a:t>
          </a:r>
          <a:r>
            <a:rPr lang="fr-FR" baseline="30000" dirty="0"/>
            <a:t>3</a:t>
          </a:r>
        </a:p>
      </dgm:t>
    </dgm:pt>
    <dgm:pt modelId="{B16057D7-ABC6-4681-BB57-BF84C7461185}" type="parTrans" cxnId="{982F2D59-7DD9-4A25-80D3-CE6FE0FA1773}">
      <dgm:prSet/>
      <dgm:spPr/>
      <dgm:t>
        <a:bodyPr/>
        <a:lstStyle/>
        <a:p>
          <a:endParaRPr lang="fr-FR"/>
        </a:p>
      </dgm:t>
    </dgm:pt>
    <dgm:pt modelId="{C05E9CCE-5DB2-4E0A-841F-AD8D16F9BACA}" type="sibTrans" cxnId="{982F2D59-7DD9-4A25-80D3-CE6FE0FA1773}">
      <dgm:prSet/>
      <dgm:spPr/>
      <dgm:t>
        <a:bodyPr/>
        <a:lstStyle/>
        <a:p>
          <a:endParaRPr lang="fr-FR"/>
        </a:p>
      </dgm:t>
    </dgm:pt>
    <dgm:pt modelId="{A831AF3B-124E-43C4-B515-9B59E589A904}">
      <dgm:prSet phldrT="[Texte]"/>
      <dgm:spPr/>
      <dgm:t>
        <a:bodyPr/>
        <a:lstStyle/>
        <a:p>
          <a:r>
            <a:rPr lang="fr-FR" dirty="0"/>
            <a:t>Roue</a:t>
          </a:r>
        </a:p>
      </dgm:t>
    </dgm:pt>
    <dgm:pt modelId="{D5180188-C97B-439C-951C-68F2AE7D7B99}" type="parTrans" cxnId="{99C29144-AA16-480C-BA6B-6BFD62B0D5AF}">
      <dgm:prSet/>
      <dgm:spPr/>
      <dgm:t>
        <a:bodyPr/>
        <a:lstStyle/>
        <a:p>
          <a:endParaRPr lang="fr-FR"/>
        </a:p>
      </dgm:t>
    </dgm:pt>
    <dgm:pt modelId="{3F1D5F90-E4AE-44D6-BF38-C6742EEC2F7E}" type="sibTrans" cxnId="{99C29144-AA16-480C-BA6B-6BFD62B0D5AF}">
      <dgm:prSet/>
      <dgm:spPr/>
      <dgm:t>
        <a:bodyPr/>
        <a:lstStyle/>
        <a:p>
          <a:endParaRPr lang="fr-FR"/>
        </a:p>
      </dgm:t>
    </dgm:pt>
    <dgm:pt modelId="{7DB5401F-6912-46A6-8268-0E7E7E6DD5E6}">
      <dgm:prSet phldrT="[Texte]"/>
      <dgm:spPr/>
      <dgm:t>
        <a:bodyPr/>
        <a:lstStyle/>
        <a:p>
          <a:r>
            <a:rPr lang="fr-FR" dirty="0"/>
            <a:t> </a:t>
          </a:r>
        </a:p>
      </dgm:t>
    </dgm:pt>
    <dgm:pt modelId="{50EA13BC-2711-461E-BA13-49ADB2C2B15E}" type="parTrans" cxnId="{B9608196-9626-4CEB-BE83-9691EB986E02}">
      <dgm:prSet/>
      <dgm:spPr/>
      <dgm:t>
        <a:bodyPr/>
        <a:lstStyle/>
        <a:p>
          <a:endParaRPr lang="fr-FR"/>
        </a:p>
      </dgm:t>
    </dgm:pt>
    <dgm:pt modelId="{F6038B56-FE86-4102-B840-7BCBA9BC0D46}" type="sibTrans" cxnId="{B9608196-9626-4CEB-BE83-9691EB986E02}">
      <dgm:prSet/>
      <dgm:spPr/>
      <dgm:t>
        <a:bodyPr/>
        <a:lstStyle/>
        <a:p>
          <a:endParaRPr lang="fr-FR"/>
        </a:p>
      </dgm:t>
    </dgm:pt>
    <dgm:pt modelId="{5642C299-730C-44BA-8F6E-4C88E98716A9}">
      <dgm:prSet phldrT="[Texte]"/>
      <dgm:spPr/>
      <dgm:t>
        <a:bodyPr/>
        <a:lstStyle/>
        <a:p>
          <a:r>
            <a:rPr lang="fr-FR" dirty="0"/>
            <a:t>Boite de vitesse</a:t>
          </a:r>
        </a:p>
      </dgm:t>
    </dgm:pt>
    <dgm:pt modelId="{945261CC-0D51-4AC9-AC14-9281838C9C1A}" type="parTrans" cxnId="{418DE912-C36A-45D8-BF8F-F6CA37BCAA33}">
      <dgm:prSet/>
      <dgm:spPr/>
      <dgm:t>
        <a:bodyPr/>
        <a:lstStyle/>
        <a:p>
          <a:endParaRPr lang="fr-FR"/>
        </a:p>
      </dgm:t>
    </dgm:pt>
    <dgm:pt modelId="{1CA2C6E7-36D7-47A9-ACCC-86C387A82025}" type="sibTrans" cxnId="{418DE912-C36A-45D8-BF8F-F6CA37BCAA33}">
      <dgm:prSet/>
      <dgm:spPr/>
      <dgm:t>
        <a:bodyPr/>
        <a:lstStyle/>
        <a:p>
          <a:endParaRPr lang="fr-FR"/>
        </a:p>
      </dgm:t>
    </dgm:pt>
    <dgm:pt modelId="{BD3559F6-95D6-4DD6-8F3E-8F724912F5AB}">
      <dgm:prSet phldrT="[Texte]"/>
      <dgm:spPr/>
      <dgm:t>
        <a:bodyPr/>
        <a:lstStyle/>
        <a:p>
          <a:r>
            <a:rPr lang="fr-FR" dirty="0"/>
            <a:t>  </a:t>
          </a:r>
        </a:p>
      </dgm:t>
    </dgm:pt>
    <dgm:pt modelId="{54245963-0016-4628-8713-D913EBECD481}" type="parTrans" cxnId="{D53DA30B-A4FD-41C7-8CEE-E311C519DBF3}">
      <dgm:prSet/>
      <dgm:spPr/>
      <dgm:t>
        <a:bodyPr/>
        <a:lstStyle/>
        <a:p>
          <a:endParaRPr lang="fr-FR"/>
        </a:p>
      </dgm:t>
    </dgm:pt>
    <dgm:pt modelId="{46EBDBDE-CF84-45CA-BE15-D4FA8C0D4980}" type="sibTrans" cxnId="{D53DA30B-A4FD-41C7-8CEE-E311C519DBF3}">
      <dgm:prSet/>
      <dgm:spPr/>
      <dgm:t>
        <a:bodyPr/>
        <a:lstStyle/>
        <a:p>
          <a:endParaRPr lang="fr-FR"/>
        </a:p>
      </dgm:t>
    </dgm:pt>
    <dgm:pt modelId="{C5578139-17C5-4568-A451-C3D1B3C82AE8}">
      <dgm:prSet phldrT="[Texte]"/>
      <dgm:spPr/>
      <dgm:t>
        <a:bodyPr/>
        <a:lstStyle/>
        <a:p>
          <a:r>
            <a:rPr lang="fr-FR" dirty="0"/>
            <a:t>Transmission secondaire</a:t>
          </a:r>
        </a:p>
      </dgm:t>
    </dgm:pt>
    <dgm:pt modelId="{0D214343-65DC-436D-9921-9D2754C359D1}" type="parTrans" cxnId="{C1F3890F-2303-44FB-9E5E-E1EB524F6FA8}">
      <dgm:prSet/>
      <dgm:spPr/>
      <dgm:t>
        <a:bodyPr/>
        <a:lstStyle/>
        <a:p>
          <a:endParaRPr lang="fr-FR"/>
        </a:p>
      </dgm:t>
    </dgm:pt>
    <dgm:pt modelId="{D9535E05-C154-4F96-8930-A0EC3CA0C9E5}" type="sibTrans" cxnId="{C1F3890F-2303-44FB-9E5E-E1EB524F6FA8}">
      <dgm:prSet/>
      <dgm:spPr/>
      <dgm:t>
        <a:bodyPr/>
        <a:lstStyle/>
        <a:p>
          <a:endParaRPr lang="fr-FR"/>
        </a:p>
      </dgm:t>
    </dgm:pt>
    <dgm:pt modelId="{DFB7C99E-B48A-41DF-B994-20D1CF74F3B0}">
      <dgm:prSet phldrT="[Texte]"/>
      <dgm:spPr/>
      <dgm:t>
        <a:bodyPr/>
        <a:lstStyle/>
        <a:p>
          <a:r>
            <a:rPr lang="fr-FR" dirty="0"/>
            <a:t> </a:t>
          </a:r>
        </a:p>
      </dgm:t>
    </dgm:pt>
    <dgm:pt modelId="{A0961391-E834-4BF1-BE11-BCB34E681149}" type="parTrans" cxnId="{1B171499-5DCA-4F23-9205-1EF017FA1479}">
      <dgm:prSet/>
      <dgm:spPr/>
      <dgm:t>
        <a:bodyPr/>
        <a:lstStyle/>
        <a:p>
          <a:endParaRPr lang="fr-FR"/>
        </a:p>
      </dgm:t>
    </dgm:pt>
    <dgm:pt modelId="{8E844AB1-F3BF-4BDF-8A5E-EAB718F62B23}" type="sibTrans" cxnId="{1B171499-5DCA-4F23-9205-1EF017FA1479}">
      <dgm:prSet/>
      <dgm:spPr/>
      <dgm:t>
        <a:bodyPr/>
        <a:lstStyle/>
        <a:p>
          <a:endParaRPr lang="fr-FR"/>
        </a:p>
      </dgm:t>
    </dgm:pt>
    <dgm:pt modelId="{0407322E-224D-40A8-B349-81CEDD61D408}" type="pres">
      <dgm:prSet presAssocID="{BF7E7B69-D4B1-4B86-859C-1C95DB5D1639}" presName="Name0" presStyleCnt="0">
        <dgm:presLayoutVars>
          <dgm:dir/>
          <dgm:animLvl val="lvl"/>
          <dgm:resizeHandles val="exact"/>
        </dgm:presLayoutVars>
      </dgm:prSet>
      <dgm:spPr/>
    </dgm:pt>
    <dgm:pt modelId="{28EB4CDA-104D-40A1-B4B3-C2316BFF546C}" type="pres">
      <dgm:prSet presAssocID="{DFAA7A34-57FF-4C2A-9BBA-B91F7D97E162}" presName="compositeNode" presStyleCnt="0">
        <dgm:presLayoutVars>
          <dgm:bulletEnabled val="1"/>
        </dgm:presLayoutVars>
      </dgm:prSet>
      <dgm:spPr/>
    </dgm:pt>
    <dgm:pt modelId="{35019B2F-0362-42EE-92A5-E0A39F7A96C3}" type="pres">
      <dgm:prSet presAssocID="{DFAA7A34-57FF-4C2A-9BBA-B91F7D97E162}" presName="bgRect" presStyleLbl="node1" presStyleIdx="0" presStyleCnt="6"/>
      <dgm:spPr/>
    </dgm:pt>
    <dgm:pt modelId="{396C3403-8FB2-4D15-9921-C8381F6A2465}" type="pres">
      <dgm:prSet presAssocID="{DFAA7A34-57FF-4C2A-9BBA-B91F7D97E162}" presName="parentNode" presStyleLbl="node1" presStyleIdx="0" presStyleCnt="6">
        <dgm:presLayoutVars>
          <dgm:chMax val="0"/>
          <dgm:bulletEnabled val="1"/>
        </dgm:presLayoutVars>
      </dgm:prSet>
      <dgm:spPr/>
    </dgm:pt>
    <dgm:pt modelId="{C61FCE70-629F-4311-88B0-20E13F9DB116}" type="pres">
      <dgm:prSet presAssocID="{DFAA7A34-57FF-4C2A-9BBA-B91F7D97E162}" presName="childNode" presStyleLbl="node1" presStyleIdx="0" presStyleCnt="6">
        <dgm:presLayoutVars>
          <dgm:bulletEnabled val="1"/>
        </dgm:presLayoutVars>
      </dgm:prSet>
      <dgm:spPr/>
    </dgm:pt>
    <dgm:pt modelId="{A4DFF16D-24BF-44A4-B874-0B4E9ADDD840}" type="pres">
      <dgm:prSet presAssocID="{6596E80B-7589-4209-BFF9-7E2F58D450AF}" presName="hSp" presStyleCnt="0"/>
      <dgm:spPr/>
    </dgm:pt>
    <dgm:pt modelId="{FC519AE5-BD3B-4C92-A310-1324AB0ED0EA}" type="pres">
      <dgm:prSet presAssocID="{6596E80B-7589-4209-BFF9-7E2F58D450AF}" presName="vProcSp" presStyleCnt="0"/>
      <dgm:spPr/>
    </dgm:pt>
    <dgm:pt modelId="{758D98B5-7646-4870-8190-8903023030A3}" type="pres">
      <dgm:prSet presAssocID="{6596E80B-7589-4209-BFF9-7E2F58D450AF}" presName="vSp1" presStyleCnt="0"/>
      <dgm:spPr/>
    </dgm:pt>
    <dgm:pt modelId="{DEC3F4DC-0D62-45E6-94EF-BDBD3F60180A}" type="pres">
      <dgm:prSet presAssocID="{6596E80B-7589-4209-BFF9-7E2F58D450AF}" presName="simulatedConn" presStyleLbl="solidFgAcc1" presStyleIdx="0" presStyleCnt="5"/>
      <dgm:spPr/>
    </dgm:pt>
    <dgm:pt modelId="{48FBFA93-2A0A-4B17-B86C-7F1650263BF5}" type="pres">
      <dgm:prSet presAssocID="{6596E80B-7589-4209-BFF9-7E2F58D450AF}" presName="vSp2" presStyleCnt="0"/>
      <dgm:spPr/>
    </dgm:pt>
    <dgm:pt modelId="{BC4802CD-BFB2-450A-9E68-85AC5C4F180E}" type="pres">
      <dgm:prSet presAssocID="{6596E80B-7589-4209-BFF9-7E2F58D450AF}" presName="sibTrans" presStyleCnt="0"/>
      <dgm:spPr/>
    </dgm:pt>
    <dgm:pt modelId="{876A094A-9CCD-4E1C-B8A7-6E62812E02B3}" type="pres">
      <dgm:prSet presAssocID="{CB7456E5-EB39-46B2-83A1-E827D86FF2B4}" presName="compositeNode" presStyleCnt="0">
        <dgm:presLayoutVars>
          <dgm:bulletEnabled val="1"/>
        </dgm:presLayoutVars>
      </dgm:prSet>
      <dgm:spPr/>
    </dgm:pt>
    <dgm:pt modelId="{AB4A384F-9BC5-4C2E-AE51-089780797A5F}" type="pres">
      <dgm:prSet presAssocID="{CB7456E5-EB39-46B2-83A1-E827D86FF2B4}" presName="bgRect" presStyleLbl="node1" presStyleIdx="1" presStyleCnt="6"/>
      <dgm:spPr/>
    </dgm:pt>
    <dgm:pt modelId="{E9599403-C646-4675-BBE7-AE49398A4DBA}" type="pres">
      <dgm:prSet presAssocID="{CB7456E5-EB39-46B2-83A1-E827D86FF2B4}" presName="parentNode" presStyleLbl="node1" presStyleIdx="1" presStyleCnt="6">
        <dgm:presLayoutVars>
          <dgm:chMax val="0"/>
          <dgm:bulletEnabled val="1"/>
        </dgm:presLayoutVars>
      </dgm:prSet>
      <dgm:spPr/>
    </dgm:pt>
    <dgm:pt modelId="{B585F00C-B88F-4A7C-8ABB-E6BAAE17A400}" type="pres">
      <dgm:prSet presAssocID="{CB7456E5-EB39-46B2-83A1-E827D86FF2B4}" presName="childNode" presStyleLbl="node1" presStyleIdx="1" presStyleCnt="6">
        <dgm:presLayoutVars>
          <dgm:bulletEnabled val="1"/>
        </dgm:presLayoutVars>
      </dgm:prSet>
      <dgm:spPr/>
    </dgm:pt>
    <dgm:pt modelId="{C05DA168-7190-430C-ADB2-B1A45C42B47F}" type="pres">
      <dgm:prSet presAssocID="{D5195DB3-0B62-4D2E-AF27-BEC7A6F6B9A4}" presName="hSp" presStyleCnt="0"/>
      <dgm:spPr/>
    </dgm:pt>
    <dgm:pt modelId="{DD3F5061-2C4F-4B8F-86C5-E97E87713EF4}" type="pres">
      <dgm:prSet presAssocID="{D5195DB3-0B62-4D2E-AF27-BEC7A6F6B9A4}" presName="vProcSp" presStyleCnt="0"/>
      <dgm:spPr/>
    </dgm:pt>
    <dgm:pt modelId="{22F0BA79-E4D6-4EFA-A9DE-7653ED224ACD}" type="pres">
      <dgm:prSet presAssocID="{D5195DB3-0B62-4D2E-AF27-BEC7A6F6B9A4}" presName="vSp1" presStyleCnt="0"/>
      <dgm:spPr/>
    </dgm:pt>
    <dgm:pt modelId="{A7A23DB7-30F2-4644-AC3E-8AE17CF5EDDF}" type="pres">
      <dgm:prSet presAssocID="{D5195DB3-0B62-4D2E-AF27-BEC7A6F6B9A4}" presName="simulatedConn" presStyleLbl="solidFgAcc1" presStyleIdx="1" presStyleCnt="5"/>
      <dgm:spPr/>
    </dgm:pt>
    <dgm:pt modelId="{CEAF4AEC-E2DE-4728-B5BA-841480AEEFC2}" type="pres">
      <dgm:prSet presAssocID="{D5195DB3-0B62-4D2E-AF27-BEC7A6F6B9A4}" presName="vSp2" presStyleCnt="0"/>
      <dgm:spPr/>
    </dgm:pt>
    <dgm:pt modelId="{666F2931-C1BF-4D14-9522-235C7EE6E7C1}" type="pres">
      <dgm:prSet presAssocID="{D5195DB3-0B62-4D2E-AF27-BEC7A6F6B9A4}" presName="sibTrans" presStyleCnt="0"/>
      <dgm:spPr/>
    </dgm:pt>
    <dgm:pt modelId="{5E874E12-2A41-4EF6-B785-073777F4671C}" type="pres">
      <dgm:prSet presAssocID="{358E6242-54F1-4E94-83A7-04EE830FBAB7}" presName="compositeNode" presStyleCnt="0">
        <dgm:presLayoutVars>
          <dgm:bulletEnabled val="1"/>
        </dgm:presLayoutVars>
      </dgm:prSet>
      <dgm:spPr/>
    </dgm:pt>
    <dgm:pt modelId="{BDC234EE-26E4-4593-80DB-C30F46F8DE1A}" type="pres">
      <dgm:prSet presAssocID="{358E6242-54F1-4E94-83A7-04EE830FBAB7}" presName="bgRect" presStyleLbl="node1" presStyleIdx="2" presStyleCnt="6"/>
      <dgm:spPr/>
    </dgm:pt>
    <dgm:pt modelId="{A5CD3867-AA8F-4A89-B9F2-31BB64DAFE8B}" type="pres">
      <dgm:prSet presAssocID="{358E6242-54F1-4E94-83A7-04EE830FBAB7}" presName="parentNode" presStyleLbl="node1" presStyleIdx="2" presStyleCnt="6">
        <dgm:presLayoutVars>
          <dgm:chMax val="0"/>
          <dgm:bulletEnabled val="1"/>
        </dgm:presLayoutVars>
      </dgm:prSet>
      <dgm:spPr/>
    </dgm:pt>
    <dgm:pt modelId="{9A0559F4-0AB9-442E-BCA6-A70AE28F767E}" type="pres">
      <dgm:prSet presAssocID="{358E6242-54F1-4E94-83A7-04EE830FBAB7}" presName="childNode" presStyleLbl="node1" presStyleIdx="2" presStyleCnt="6">
        <dgm:presLayoutVars>
          <dgm:bulletEnabled val="1"/>
        </dgm:presLayoutVars>
      </dgm:prSet>
      <dgm:spPr/>
    </dgm:pt>
    <dgm:pt modelId="{0DA77593-D787-44C5-A9F7-D0C3A7EA04B4}" type="pres">
      <dgm:prSet presAssocID="{21785F67-2C6A-4896-AC90-30916ED6F45D}" presName="hSp" presStyleCnt="0"/>
      <dgm:spPr/>
    </dgm:pt>
    <dgm:pt modelId="{96FF1DE8-5C8D-4D44-91EB-02A40D850A1C}" type="pres">
      <dgm:prSet presAssocID="{21785F67-2C6A-4896-AC90-30916ED6F45D}" presName="vProcSp" presStyleCnt="0"/>
      <dgm:spPr/>
    </dgm:pt>
    <dgm:pt modelId="{245279F9-5450-47C2-BD4F-D3CA363C2D85}" type="pres">
      <dgm:prSet presAssocID="{21785F67-2C6A-4896-AC90-30916ED6F45D}" presName="vSp1" presStyleCnt="0"/>
      <dgm:spPr/>
    </dgm:pt>
    <dgm:pt modelId="{3905A3B8-886A-4B52-A874-7B6EEE6CD1B7}" type="pres">
      <dgm:prSet presAssocID="{21785F67-2C6A-4896-AC90-30916ED6F45D}" presName="simulatedConn" presStyleLbl="solidFgAcc1" presStyleIdx="2" presStyleCnt="5"/>
      <dgm:spPr/>
    </dgm:pt>
    <dgm:pt modelId="{2CA1454D-463C-47F2-9892-E9470161648E}" type="pres">
      <dgm:prSet presAssocID="{21785F67-2C6A-4896-AC90-30916ED6F45D}" presName="vSp2" presStyleCnt="0"/>
      <dgm:spPr/>
    </dgm:pt>
    <dgm:pt modelId="{51DFC8B5-D9BB-4B70-9F74-AF36B8BB0E58}" type="pres">
      <dgm:prSet presAssocID="{21785F67-2C6A-4896-AC90-30916ED6F45D}" presName="sibTrans" presStyleCnt="0"/>
      <dgm:spPr/>
    </dgm:pt>
    <dgm:pt modelId="{73CB2C92-50FD-47F1-802B-43DE3D6CA78E}" type="pres">
      <dgm:prSet presAssocID="{7DB5401F-6912-46A6-8268-0E7E7E6DD5E6}" presName="compositeNode" presStyleCnt="0">
        <dgm:presLayoutVars>
          <dgm:bulletEnabled val="1"/>
        </dgm:presLayoutVars>
      </dgm:prSet>
      <dgm:spPr/>
    </dgm:pt>
    <dgm:pt modelId="{59B2C182-4623-44D3-847D-F644E86A00D0}" type="pres">
      <dgm:prSet presAssocID="{7DB5401F-6912-46A6-8268-0E7E7E6DD5E6}" presName="bgRect" presStyleLbl="node1" presStyleIdx="3" presStyleCnt="6"/>
      <dgm:spPr/>
    </dgm:pt>
    <dgm:pt modelId="{2AFF2595-5799-48A8-9F89-D4435025F5D0}" type="pres">
      <dgm:prSet presAssocID="{7DB5401F-6912-46A6-8268-0E7E7E6DD5E6}" presName="parentNode" presStyleLbl="node1" presStyleIdx="3" presStyleCnt="6">
        <dgm:presLayoutVars>
          <dgm:chMax val="0"/>
          <dgm:bulletEnabled val="1"/>
        </dgm:presLayoutVars>
      </dgm:prSet>
      <dgm:spPr/>
    </dgm:pt>
    <dgm:pt modelId="{96A54133-96E7-4F09-A14F-6A93DD2DC941}" type="pres">
      <dgm:prSet presAssocID="{7DB5401F-6912-46A6-8268-0E7E7E6DD5E6}" presName="childNode" presStyleLbl="node1" presStyleIdx="3" presStyleCnt="6">
        <dgm:presLayoutVars>
          <dgm:bulletEnabled val="1"/>
        </dgm:presLayoutVars>
      </dgm:prSet>
      <dgm:spPr/>
    </dgm:pt>
    <dgm:pt modelId="{CAC42A01-6D7C-4235-8205-F9AD7B9F4A60}" type="pres">
      <dgm:prSet presAssocID="{F6038B56-FE86-4102-B840-7BCBA9BC0D46}" presName="hSp" presStyleCnt="0"/>
      <dgm:spPr/>
    </dgm:pt>
    <dgm:pt modelId="{704A16A4-A7BA-476B-913B-165CC2C99A01}" type="pres">
      <dgm:prSet presAssocID="{F6038B56-FE86-4102-B840-7BCBA9BC0D46}" presName="vProcSp" presStyleCnt="0"/>
      <dgm:spPr/>
    </dgm:pt>
    <dgm:pt modelId="{B3AC0FB4-9CCB-4CD1-AD01-819C83551C0A}" type="pres">
      <dgm:prSet presAssocID="{F6038B56-FE86-4102-B840-7BCBA9BC0D46}" presName="vSp1" presStyleCnt="0"/>
      <dgm:spPr/>
    </dgm:pt>
    <dgm:pt modelId="{910C7332-7B86-4D66-939A-5A696B7890C9}" type="pres">
      <dgm:prSet presAssocID="{F6038B56-FE86-4102-B840-7BCBA9BC0D46}" presName="simulatedConn" presStyleLbl="solidFgAcc1" presStyleIdx="3" presStyleCnt="5"/>
      <dgm:spPr/>
    </dgm:pt>
    <dgm:pt modelId="{99D445CC-C49A-4D81-8AB5-B04850F0EE9F}" type="pres">
      <dgm:prSet presAssocID="{F6038B56-FE86-4102-B840-7BCBA9BC0D46}" presName="vSp2" presStyleCnt="0"/>
      <dgm:spPr/>
    </dgm:pt>
    <dgm:pt modelId="{3F1E469E-198A-4679-9D5F-9F1A12B8840B}" type="pres">
      <dgm:prSet presAssocID="{F6038B56-FE86-4102-B840-7BCBA9BC0D46}" presName="sibTrans" presStyleCnt="0"/>
      <dgm:spPr/>
    </dgm:pt>
    <dgm:pt modelId="{8C203685-EF52-494B-A5B5-53E48888999A}" type="pres">
      <dgm:prSet presAssocID="{BD3559F6-95D6-4DD6-8F3E-8F724912F5AB}" presName="compositeNode" presStyleCnt="0">
        <dgm:presLayoutVars>
          <dgm:bulletEnabled val="1"/>
        </dgm:presLayoutVars>
      </dgm:prSet>
      <dgm:spPr/>
    </dgm:pt>
    <dgm:pt modelId="{70AF7221-D284-40C3-BBC7-A8BCE004EDD7}" type="pres">
      <dgm:prSet presAssocID="{BD3559F6-95D6-4DD6-8F3E-8F724912F5AB}" presName="bgRect" presStyleLbl="node1" presStyleIdx="4" presStyleCnt="6"/>
      <dgm:spPr/>
    </dgm:pt>
    <dgm:pt modelId="{D7C69D86-8E64-4B9A-B4E2-69FEFA94BA94}" type="pres">
      <dgm:prSet presAssocID="{BD3559F6-95D6-4DD6-8F3E-8F724912F5AB}" presName="parentNode" presStyleLbl="node1" presStyleIdx="4" presStyleCnt="6">
        <dgm:presLayoutVars>
          <dgm:chMax val="0"/>
          <dgm:bulletEnabled val="1"/>
        </dgm:presLayoutVars>
      </dgm:prSet>
      <dgm:spPr/>
    </dgm:pt>
    <dgm:pt modelId="{427EDAD2-24D5-4E1F-B1FB-BA6E00D2EBAD}" type="pres">
      <dgm:prSet presAssocID="{BD3559F6-95D6-4DD6-8F3E-8F724912F5AB}" presName="childNode" presStyleLbl="node1" presStyleIdx="4" presStyleCnt="6">
        <dgm:presLayoutVars>
          <dgm:bulletEnabled val="1"/>
        </dgm:presLayoutVars>
      </dgm:prSet>
      <dgm:spPr/>
    </dgm:pt>
    <dgm:pt modelId="{1373DAEE-D2BC-44CB-A78C-988F5A8CAC29}" type="pres">
      <dgm:prSet presAssocID="{46EBDBDE-CF84-45CA-BE15-D4FA8C0D4980}" presName="hSp" presStyleCnt="0"/>
      <dgm:spPr/>
    </dgm:pt>
    <dgm:pt modelId="{5F293DE2-3701-4754-B870-327A5CC608D7}" type="pres">
      <dgm:prSet presAssocID="{46EBDBDE-CF84-45CA-BE15-D4FA8C0D4980}" presName="vProcSp" presStyleCnt="0"/>
      <dgm:spPr/>
    </dgm:pt>
    <dgm:pt modelId="{E3D7B4EE-D05B-42F8-997D-705E8ADB7F87}" type="pres">
      <dgm:prSet presAssocID="{46EBDBDE-CF84-45CA-BE15-D4FA8C0D4980}" presName="vSp1" presStyleCnt="0"/>
      <dgm:spPr/>
    </dgm:pt>
    <dgm:pt modelId="{12CFB412-4BA8-429F-BE7D-D4B4B30E6E41}" type="pres">
      <dgm:prSet presAssocID="{46EBDBDE-CF84-45CA-BE15-D4FA8C0D4980}" presName="simulatedConn" presStyleLbl="solidFgAcc1" presStyleIdx="4" presStyleCnt="5"/>
      <dgm:spPr/>
    </dgm:pt>
    <dgm:pt modelId="{6ACC5F3C-C389-4946-9D21-02768403E428}" type="pres">
      <dgm:prSet presAssocID="{46EBDBDE-CF84-45CA-BE15-D4FA8C0D4980}" presName="vSp2" presStyleCnt="0"/>
      <dgm:spPr/>
    </dgm:pt>
    <dgm:pt modelId="{E4787E54-3AA2-44C7-8275-EE7EFFC5052A}" type="pres">
      <dgm:prSet presAssocID="{46EBDBDE-CF84-45CA-BE15-D4FA8C0D4980}" presName="sibTrans" presStyleCnt="0"/>
      <dgm:spPr/>
    </dgm:pt>
    <dgm:pt modelId="{6E27B665-B5DA-4D07-BDB7-4E1428B3DDFE}" type="pres">
      <dgm:prSet presAssocID="{DFB7C99E-B48A-41DF-B994-20D1CF74F3B0}" presName="compositeNode" presStyleCnt="0">
        <dgm:presLayoutVars>
          <dgm:bulletEnabled val="1"/>
        </dgm:presLayoutVars>
      </dgm:prSet>
      <dgm:spPr/>
    </dgm:pt>
    <dgm:pt modelId="{4AD80CDA-DA32-4950-B272-D66BFF209CEA}" type="pres">
      <dgm:prSet presAssocID="{DFB7C99E-B48A-41DF-B994-20D1CF74F3B0}" presName="bgRect" presStyleLbl="node1" presStyleIdx="5" presStyleCnt="6"/>
      <dgm:spPr/>
    </dgm:pt>
    <dgm:pt modelId="{BB593F81-09CA-43ED-8190-FA335AFB5E3A}" type="pres">
      <dgm:prSet presAssocID="{DFB7C99E-B48A-41DF-B994-20D1CF74F3B0}" presName="parentNode" presStyleLbl="node1" presStyleIdx="5" presStyleCnt="6">
        <dgm:presLayoutVars>
          <dgm:chMax val="0"/>
          <dgm:bulletEnabled val="1"/>
        </dgm:presLayoutVars>
      </dgm:prSet>
      <dgm:spPr/>
    </dgm:pt>
    <dgm:pt modelId="{CA6D90C3-1B43-4DD5-A4CC-D6425382C700}" type="pres">
      <dgm:prSet presAssocID="{DFB7C99E-B48A-41DF-B994-20D1CF74F3B0}" presName="childNode" presStyleLbl="node1" presStyleIdx="5" presStyleCnt="6">
        <dgm:presLayoutVars>
          <dgm:bulletEnabled val="1"/>
        </dgm:presLayoutVars>
      </dgm:prSet>
      <dgm:spPr/>
    </dgm:pt>
  </dgm:ptLst>
  <dgm:cxnLst>
    <dgm:cxn modelId="{84B91F09-9A20-4842-9C33-219A72A73CAB}" type="presOf" srcId="{5642C299-730C-44BA-8F6E-4C88E98716A9}" destId="{96A54133-96E7-4F09-A14F-6A93DD2DC941}" srcOrd="0" destOrd="0" presId="urn:microsoft.com/office/officeart/2005/8/layout/hProcess7"/>
    <dgm:cxn modelId="{89E2800A-6334-481D-B2FC-5777349B7BB6}" type="presOf" srcId="{BF7E7B69-D4B1-4B86-859C-1C95DB5D1639}" destId="{0407322E-224D-40A8-B349-81CEDD61D408}" srcOrd="0" destOrd="0" presId="urn:microsoft.com/office/officeart/2005/8/layout/hProcess7"/>
    <dgm:cxn modelId="{D53DA30B-A4FD-41C7-8CEE-E311C519DBF3}" srcId="{BF7E7B69-D4B1-4B86-859C-1C95DB5D1639}" destId="{BD3559F6-95D6-4DD6-8F3E-8F724912F5AB}" srcOrd="4" destOrd="0" parTransId="{54245963-0016-4628-8713-D913EBECD481}" sibTransId="{46EBDBDE-CF84-45CA-BE15-D4FA8C0D4980}"/>
    <dgm:cxn modelId="{C1F3890F-2303-44FB-9E5E-E1EB524F6FA8}" srcId="{BD3559F6-95D6-4DD6-8F3E-8F724912F5AB}" destId="{C5578139-17C5-4568-A451-C3D1B3C82AE8}" srcOrd="0" destOrd="0" parTransId="{0D214343-65DC-436D-9921-9D2754C359D1}" sibTransId="{D9535E05-C154-4F96-8930-A0EC3CA0C9E5}"/>
    <dgm:cxn modelId="{BD87FB0F-55CF-4E6B-84E3-4B1610A24F98}" type="presOf" srcId="{CB7456E5-EB39-46B2-83A1-E827D86FF2B4}" destId="{AB4A384F-9BC5-4C2E-AE51-089780797A5F}" srcOrd="0" destOrd="0" presId="urn:microsoft.com/office/officeart/2005/8/layout/hProcess7"/>
    <dgm:cxn modelId="{AB979510-DC25-4F7B-BAA5-4A6850802E7B}" type="presOf" srcId="{DFB7C99E-B48A-41DF-B994-20D1CF74F3B0}" destId="{BB593F81-09CA-43ED-8190-FA335AFB5E3A}" srcOrd="1" destOrd="0" presId="urn:microsoft.com/office/officeart/2005/8/layout/hProcess7"/>
    <dgm:cxn modelId="{418DE912-C36A-45D8-BF8F-F6CA37BCAA33}" srcId="{7DB5401F-6912-46A6-8268-0E7E7E6DD5E6}" destId="{5642C299-730C-44BA-8F6E-4C88E98716A9}" srcOrd="0" destOrd="0" parTransId="{945261CC-0D51-4AC9-AC14-9281838C9C1A}" sibTransId="{1CA2C6E7-36D7-47A9-ACCC-86C387A82025}"/>
    <dgm:cxn modelId="{7C209513-95B8-42AE-8CD6-28A838F4A5AD}" type="presOf" srcId="{DFB7C99E-B48A-41DF-B994-20D1CF74F3B0}" destId="{4AD80CDA-DA32-4950-B272-D66BFF209CEA}" srcOrd="0" destOrd="0" presId="urn:microsoft.com/office/officeart/2005/8/layout/hProcess7"/>
    <dgm:cxn modelId="{3C3C3619-DC8D-4523-94A2-0E6DFFE30BDF}" type="presOf" srcId="{6C0BA809-25C9-4068-B937-E54030209605}" destId="{B585F00C-B88F-4A7C-8ABB-E6BAAE17A400}" srcOrd="0" destOrd="0" presId="urn:microsoft.com/office/officeart/2005/8/layout/hProcess7"/>
    <dgm:cxn modelId="{960D5B2B-02E8-49B8-90FF-3BB976BBB6F0}" srcId="{BF7E7B69-D4B1-4B86-859C-1C95DB5D1639}" destId="{DFAA7A34-57FF-4C2A-9BBA-B91F7D97E162}" srcOrd="0" destOrd="0" parTransId="{48BC0988-7895-450E-91D1-F24715427076}" sibTransId="{6596E80B-7589-4209-BFF9-7E2F58D450AF}"/>
    <dgm:cxn modelId="{30A9E02E-DB22-4291-B2A0-6B899914218F}" type="presOf" srcId="{6ECBAFA4-1E38-42DC-A9B2-5325A552B2EF}" destId="{9A0559F4-0AB9-442E-BCA6-A70AE28F767E}" srcOrd="0" destOrd="0" presId="urn:microsoft.com/office/officeart/2005/8/layout/hProcess7"/>
    <dgm:cxn modelId="{628C1D5B-8212-48F2-92CC-72AAC1E7D972}" srcId="{BF7E7B69-D4B1-4B86-859C-1C95DB5D1639}" destId="{358E6242-54F1-4E94-83A7-04EE830FBAB7}" srcOrd="2" destOrd="0" parTransId="{273C1CAB-6FCB-493C-A395-36C870474988}" sibTransId="{21785F67-2C6A-4896-AC90-30916ED6F45D}"/>
    <dgm:cxn modelId="{99C29144-AA16-480C-BA6B-6BFD62B0D5AF}" srcId="{DFB7C99E-B48A-41DF-B994-20D1CF74F3B0}" destId="{A831AF3B-124E-43C4-B515-9B59E589A904}" srcOrd="0" destOrd="0" parTransId="{D5180188-C97B-439C-951C-68F2AE7D7B99}" sibTransId="{3F1D5F90-E4AE-44D6-BF38-C6742EEC2F7E}"/>
    <dgm:cxn modelId="{69EBA044-459E-4E9F-A3BA-5E8C1DF9DD7B}" type="presOf" srcId="{7DB5401F-6912-46A6-8268-0E7E7E6DD5E6}" destId="{2AFF2595-5799-48A8-9F89-D4435025F5D0}" srcOrd="1" destOrd="0" presId="urn:microsoft.com/office/officeart/2005/8/layout/hProcess7"/>
    <dgm:cxn modelId="{91A2356D-B796-4C87-BAED-198617E8F580}" srcId="{BF7E7B69-D4B1-4B86-859C-1C95DB5D1639}" destId="{CB7456E5-EB39-46B2-83A1-E827D86FF2B4}" srcOrd="1" destOrd="0" parTransId="{69475F90-BDCF-49C2-878B-3DB73F6E3524}" sibTransId="{D5195DB3-0B62-4D2E-AF27-BEC7A6F6B9A4}"/>
    <dgm:cxn modelId="{1A3E6771-014B-49EA-8754-7FEAD91A92B2}" type="presOf" srcId="{3F0E329B-A403-4344-BB31-291D8BC5C5E6}" destId="{C61FCE70-629F-4311-88B0-20E13F9DB116}" srcOrd="0" destOrd="0" presId="urn:microsoft.com/office/officeart/2005/8/layout/hProcess7"/>
    <dgm:cxn modelId="{57F27371-286E-4BD7-AD9E-98DDF39A3874}" type="presOf" srcId="{BD3559F6-95D6-4DD6-8F3E-8F724912F5AB}" destId="{70AF7221-D284-40C3-BBC7-A8BCE004EDD7}" srcOrd="0" destOrd="0" presId="urn:microsoft.com/office/officeart/2005/8/layout/hProcess7"/>
    <dgm:cxn modelId="{6D715452-4CC9-4C2D-818B-166FA9332701}" srcId="{358E6242-54F1-4E94-83A7-04EE830FBAB7}" destId="{6ECBAFA4-1E38-42DC-A9B2-5325A552B2EF}" srcOrd="0" destOrd="0" parTransId="{745805AF-6A37-4B66-877D-CB9988F415CA}" sibTransId="{D02BB872-996E-4D20-B6B6-058CD3F93225}"/>
    <dgm:cxn modelId="{982F2D59-7DD9-4A25-80D3-CE6FE0FA1773}" srcId="{DFAA7A34-57FF-4C2A-9BBA-B91F7D97E162}" destId="{3F0E329B-A403-4344-BB31-291D8BC5C5E6}" srcOrd="0" destOrd="0" parTransId="{B16057D7-ABC6-4681-BB57-BF84C7461185}" sibTransId="{C05E9CCE-5DB2-4E0A-841F-AD8D16F9BACA}"/>
    <dgm:cxn modelId="{B9608196-9626-4CEB-BE83-9691EB986E02}" srcId="{BF7E7B69-D4B1-4B86-859C-1C95DB5D1639}" destId="{7DB5401F-6912-46A6-8268-0E7E7E6DD5E6}" srcOrd="3" destOrd="0" parTransId="{50EA13BC-2711-461E-BA13-49ADB2C2B15E}" sibTransId="{F6038B56-FE86-4102-B840-7BCBA9BC0D46}"/>
    <dgm:cxn modelId="{0BFA0499-2DA3-46B7-B96C-2BA2C9CE7F61}" type="presOf" srcId="{358E6242-54F1-4E94-83A7-04EE830FBAB7}" destId="{A5CD3867-AA8F-4A89-B9F2-31BB64DAFE8B}" srcOrd="1" destOrd="0" presId="urn:microsoft.com/office/officeart/2005/8/layout/hProcess7"/>
    <dgm:cxn modelId="{1B171499-5DCA-4F23-9205-1EF017FA1479}" srcId="{BF7E7B69-D4B1-4B86-859C-1C95DB5D1639}" destId="{DFB7C99E-B48A-41DF-B994-20D1CF74F3B0}" srcOrd="5" destOrd="0" parTransId="{A0961391-E834-4BF1-BE11-BCB34E681149}" sibTransId="{8E844AB1-F3BF-4BDF-8A5E-EAB718F62B23}"/>
    <dgm:cxn modelId="{082690A9-EA63-4FDF-BEDD-5E0E74017168}" type="presOf" srcId="{CB7456E5-EB39-46B2-83A1-E827D86FF2B4}" destId="{E9599403-C646-4675-BBE7-AE49398A4DBA}" srcOrd="1" destOrd="0" presId="urn:microsoft.com/office/officeart/2005/8/layout/hProcess7"/>
    <dgm:cxn modelId="{2D6AF2AA-98AB-40AE-A889-1AF463B28885}" type="presOf" srcId="{7DB5401F-6912-46A6-8268-0E7E7E6DD5E6}" destId="{59B2C182-4623-44D3-847D-F644E86A00D0}" srcOrd="0" destOrd="0" presId="urn:microsoft.com/office/officeart/2005/8/layout/hProcess7"/>
    <dgm:cxn modelId="{81AE29AF-6276-4338-8D44-C088268E23EB}" type="presOf" srcId="{BD3559F6-95D6-4DD6-8F3E-8F724912F5AB}" destId="{D7C69D86-8E64-4B9A-B4E2-69FEFA94BA94}" srcOrd="1" destOrd="0" presId="urn:microsoft.com/office/officeart/2005/8/layout/hProcess7"/>
    <dgm:cxn modelId="{450408C8-4F6C-485D-B14F-04C781F5AFF5}" type="presOf" srcId="{358E6242-54F1-4E94-83A7-04EE830FBAB7}" destId="{BDC234EE-26E4-4593-80DB-C30F46F8DE1A}" srcOrd="0" destOrd="0" presId="urn:microsoft.com/office/officeart/2005/8/layout/hProcess7"/>
    <dgm:cxn modelId="{5197C5C9-C038-418F-9176-20319901E4E4}" type="presOf" srcId="{DFAA7A34-57FF-4C2A-9BBA-B91F7D97E162}" destId="{396C3403-8FB2-4D15-9921-C8381F6A2465}" srcOrd="1" destOrd="0" presId="urn:microsoft.com/office/officeart/2005/8/layout/hProcess7"/>
    <dgm:cxn modelId="{EFD81CDF-BF86-4784-BC48-F9884F1ABAA7}" type="presOf" srcId="{A831AF3B-124E-43C4-B515-9B59E589A904}" destId="{CA6D90C3-1B43-4DD5-A4CC-D6425382C700}" srcOrd="0" destOrd="0" presId="urn:microsoft.com/office/officeart/2005/8/layout/hProcess7"/>
    <dgm:cxn modelId="{9CEB35F0-E81D-491E-A450-3D800E00DCC1}" srcId="{CB7456E5-EB39-46B2-83A1-E827D86FF2B4}" destId="{6C0BA809-25C9-4068-B937-E54030209605}" srcOrd="0" destOrd="0" parTransId="{EAE23C59-4AC2-476D-B117-F0CB8545C3A0}" sibTransId="{D5FA7606-183A-4F0F-B748-3D66ED35B42D}"/>
    <dgm:cxn modelId="{F4D2A0F8-833D-4C45-B559-819A5B8610F1}" type="presOf" srcId="{DFAA7A34-57FF-4C2A-9BBA-B91F7D97E162}" destId="{35019B2F-0362-42EE-92A5-E0A39F7A96C3}" srcOrd="0" destOrd="0" presId="urn:microsoft.com/office/officeart/2005/8/layout/hProcess7"/>
    <dgm:cxn modelId="{8561EEFB-15CF-4163-93FF-DF5D5B5386AA}" type="presOf" srcId="{C5578139-17C5-4568-A451-C3D1B3C82AE8}" destId="{427EDAD2-24D5-4E1F-B1FB-BA6E00D2EBAD}" srcOrd="0" destOrd="0" presId="urn:microsoft.com/office/officeart/2005/8/layout/hProcess7"/>
    <dgm:cxn modelId="{7F3ED694-EA8E-496B-94DD-F9D692867256}" type="presParOf" srcId="{0407322E-224D-40A8-B349-81CEDD61D408}" destId="{28EB4CDA-104D-40A1-B4B3-C2316BFF546C}" srcOrd="0" destOrd="0" presId="urn:microsoft.com/office/officeart/2005/8/layout/hProcess7"/>
    <dgm:cxn modelId="{956FF5F1-E263-4626-8F59-218053B25222}" type="presParOf" srcId="{28EB4CDA-104D-40A1-B4B3-C2316BFF546C}" destId="{35019B2F-0362-42EE-92A5-E0A39F7A96C3}" srcOrd="0" destOrd="0" presId="urn:microsoft.com/office/officeart/2005/8/layout/hProcess7"/>
    <dgm:cxn modelId="{048C2CCF-4B99-408D-AF9D-BBC10141F325}" type="presParOf" srcId="{28EB4CDA-104D-40A1-B4B3-C2316BFF546C}" destId="{396C3403-8FB2-4D15-9921-C8381F6A2465}" srcOrd="1" destOrd="0" presId="urn:microsoft.com/office/officeart/2005/8/layout/hProcess7"/>
    <dgm:cxn modelId="{12C2355F-3947-42AB-ADFF-A1DD09D57FB6}" type="presParOf" srcId="{28EB4CDA-104D-40A1-B4B3-C2316BFF546C}" destId="{C61FCE70-629F-4311-88B0-20E13F9DB116}" srcOrd="2" destOrd="0" presId="urn:microsoft.com/office/officeart/2005/8/layout/hProcess7"/>
    <dgm:cxn modelId="{7B015CD8-7ABD-4B80-92AC-CC8174BE303F}" type="presParOf" srcId="{0407322E-224D-40A8-B349-81CEDD61D408}" destId="{A4DFF16D-24BF-44A4-B874-0B4E9ADDD840}" srcOrd="1" destOrd="0" presId="urn:microsoft.com/office/officeart/2005/8/layout/hProcess7"/>
    <dgm:cxn modelId="{7A54E9A5-5FB1-4CAB-83A1-B86869B096C1}" type="presParOf" srcId="{0407322E-224D-40A8-B349-81CEDD61D408}" destId="{FC519AE5-BD3B-4C92-A310-1324AB0ED0EA}" srcOrd="2" destOrd="0" presId="urn:microsoft.com/office/officeart/2005/8/layout/hProcess7"/>
    <dgm:cxn modelId="{CE2CF866-0C01-44D5-85C9-DF50B410621A}" type="presParOf" srcId="{FC519AE5-BD3B-4C92-A310-1324AB0ED0EA}" destId="{758D98B5-7646-4870-8190-8903023030A3}" srcOrd="0" destOrd="0" presId="urn:microsoft.com/office/officeart/2005/8/layout/hProcess7"/>
    <dgm:cxn modelId="{26C68B7D-1074-412A-9D78-7D05492DD9E9}" type="presParOf" srcId="{FC519AE5-BD3B-4C92-A310-1324AB0ED0EA}" destId="{DEC3F4DC-0D62-45E6-94EF-BDBD3F60180A}" srcOrd="1" destOrd="0" presId="urn:microsoft.com/office/officeart/2005/8/layout/hProcess7"/>
    <dgm:cxn modelId="{529FB04D-6357-48FC-8844-1716B8A4DE50}" type="presParOf" srcId="{FC519AE5-BD3B-4C92-A310-1324AB0ED0EA}" destId="{48FBFA93-2A0A-4B17-B86C-7F1650263BF5}" srcOrd="2" destOrd="0" presId="urn:microsoft.com/office/officeart/2005/8/layout/hProcess7"/>
    <dgm:cxn modelId="{C6BC7AC9-3E10-4C60-81B1-A0E5DCA164B8}" type="presParOf" srcId="{0407322E-224D-40A8-B349-81CEDD61D408}" destId="{BC4802CD-BFB2-450A-9E68-85AC5C4F180E}" srcOrd="3" destOrd="0" presId="urn:microsoft.com/office/officeart/2005/8/layout/hProcess7"/>
    <dgm:cxn modelId="{2B2EDBBA-7F50-4413-9E53-96296F4EB1C0}" type="presParOf" srcId="{0407322E-224D-40A8-B349-81CEDD61D408}" destId="{876A094A-9CCD-4E1C-B8A7-6E62812E02B3}" srcOrd="4" destOrd="0" presId="urn:microsoft.com/office/officeart/2005/8/layout/hProcess7"/>
    <dgm:cxn modelId="{A0F7DA1D-A910-4490-A5BA-9D1F46DFB0D1}" type="presParOf" srcId="{876A094A-9CCD-4E1C-B8A7-6E62812E02B3}" destId="{AB4A384F-9BC5-4C2E-AE51-089780797A5F}" srcOrd="0" destOrd="0" presId="urn:microsoft.com/office/officeart/2005/8/layout/hProcess7"/>
    <dgm:cxn modelId="{9B30BB5C-447D-43E4-B17B-7E5CA130015C}" type="presParOf" srcId="{876A094A-9CCD-4E1C-B8A7-6E62812E02B3}" destId="{E9599403-C646-4675-BBE7-AE49398A4DBA}" srcOrd="1" destOrd="0" presId="urn:microsoft.com/office/officeart/2005/8/layout/hProcess7"/>
    <dgm:cxn modelId="{F35A029C-7D01-4D70-9443-0DA7513183B6}" type="presParOf" srcId="{876A094A-9CCD-4E1C-B8A7-6E62812E02B3}" destId="{B585F00C-B88F-4A7C-8ABB-E6BAAE17A400}" srcOrd="2" destOrd="0" presId="urn:microsoft.com/office/officeart/2005/8/layout/hProcess7"/>
    <dgm:cxn modelId="{65FDB65E-45DD-48AE-BDAB-173A617B8FC6}" type="presParOf" srcId="{0407322E-224D-40A8-B349-81CEDD61D408}" destId="{C05DA168-7190-430C-ADB2-B1A45C42B47F}" srcOrd="5" destOrd="0" presId="urn:microsoft.com/office/officeart/2005/8/layout/hProcess7"/>
    <dgm:cxn modelId="{0BEEDB7D-2632-4B4C-81EC-12BB8046C066}" type="presParOf" srcId="{0407322E-224D-40A8-B349-81CEDD61D408}" destId="{DD3F5061-2C4F-4B8F-86C5-E97E87713EF4}" srcOrd="6" destOrd="0" presId="urn:microsoft.com/office/officeart/2005/8/layout/hProcess7"/>
    <dgm:cxn modelId="{4E234448-0251-4D67-9F65-66D2F5673457}" type="presParOf" srcId="{DD3F5061-2C4F-4B8F-86C5-E97E87713EF4}" destId="{22F0BA79-E4D6-4EFA-A9DE-7653ED224ACD}" srcOrd="0" destOrd="0" presId="urn:microsoft.com/office/officeart/2005/8/layout/hProcess7"/>
    <dgm:cxn modelId="{5328375E-6BB3-442E-89E3-9CE960BD8C0A}" type="presParOf" srcId="{DD3F5061-2C4F-4B8F-86C5-E97E87713EF4}" destId="{A7A23DB7-30F2-4644-AC3E-8AE17CF5EDDF}" srcOrd="1" destOrd="0" presId="urn:microsoft.com/office/officeart/2005/8/layout/hProcess7"/>
    <dgm:cxn modelId="{324CDE8B-F266-4132-A4D5-33E6C2A3F70B}" type="presParOf" srcId="{DD3F5061-2C4F-4B8F-86C5-E97E87713EF4}" destId="{CEAF4AEC-E2DE-4728-B5BA-841480AEEFC2}" srcOrd="2" destOrd="0" presId="urn:microsoft.com/office/officeart/2005/8/layout/hProcess7"/>
    <dgm:cxn modelId="{46E83ADC-B6C4-49C5-9DC6-C13653CCBBC1}" type="presParOf" srcId="{0407322E-224D-40A8-B349-81CEDD61D408}" destId="{666F2931-C1BF-4D14-9522-235C7EE6E7C1}" srcOrd="7" destOrd="0" presId="urn:microsoft.com/office/officeart/2005/8/layout/hProcess7"/>
    <dgm:cxn modelId="{870D9B1D-E3EF-4373-8C6E-F0F5FB55B66D}" type="presParOf" srcId="{0407322E-224D-40A8-B349-81CEDD61D408}" destId="{5E874E12-2A41-4EF6-B785-073777F4671C}" srcOrd="8" destOrd="0" presId="urn:microsoft.com/office/officeart/2005/8/layout/hProcess7"/>
    <dgm:cxn modelId="{10AFA66C-0838-405E-8C38-F67105AD77E0}" type="presParOf" srcId="{5E874E12-2A41-4EF6-B785-073777F4671C}" destId="{BDC234EE-26E4-4593-80DB-C30F46F8DE1A}" srcOrd="0" destOrd="0" presId="urn:microsoft.com/office/officeart/2005/8/layout/hProcess7"/>
    <dgm:cxn modelId="{2D5C161C-9FE3-41FE-8C76-6FEF10D1E9B3}" type="presParOf" srcId="{5E874E12-2A41-4EF6-B785-073777F4671C}" destId="{A5CD3867-AA8F-4A89-B9F2-31BB64DAFE8B}" srcOrd="1" destOrd="0" presId="urn:microsoft.com/office/officeart/2005/8/layout/hProcess7"/>
    <dgm:cxn modelId="{EC3E3F10-2EAC-4FDD-9F6E-857E80F6F1FF}" type="presParOf" srcId="{5E874E12-2A41-4EF6-B785-073777F4671C}" destId="{9A0559F4-0AB9-442E-BCA6-A70AE28F767E}" srcOrd="2" destOrd="0" presId="urn:microsoft.com/office/officeart/2005/8/layout/hProcess7"/>
    <dgm:cxn modelId="{350DD974-4C7A-4EB5-A501-0B9ABE8FF4E1}" type="presParOf" srcId="{0407322E-224D-40A8-B349-81CEDD61D408}" destId="{0DA77593-D787-44C5-A9F7-D0C3A7EA04B4}" srcOrd="9" destOrd="0" presId="urn:microsoft.com/office/officeart/2005/8/layout/hProcess7"/>
    <dgm:cxn modelId="{012BE271-08B8-4613-97A5-10D9F0E8C51C}" type="presParOf" srcId="{0407322E-224D-40A8-B349-81CEDD61D408}" destId="{96FF1DE8-5C8D-4D44-91EB-02A40D850A1C}" srcOrd="10" destOrd="0" presId="urn:microsoft.com/office/officeart/2005/8/layout/hProcess7"/>
    <dgm:cxn modelId="{BE1AAE98-864A-4DF6-AF27-5986948E08D1}" type="presParOf" srcId="{96FF1DE8-5C8D-4D44-91EB-02A40D850A1C}" destId="{245279F9-5450-47C2-BD4F-D3CA363C2D85}" srcOrd="0" destOrd="0" presId="urn:microsoft.com/office/officeart/2005/8/layout/hProcess7"/>
    <dgm:cxn modelId="{4677BEFB-4795-45E2-ACEF-3644FE611CC7}" type="presParOf" srcId="{96FF1DE8-5C8D-4D44-91EB-02A40D850A1C}" destId="{3905A3B8-886A-4B52-A874-7B6EEE6CD1B7}" srcOrd="1" destOrd="0" presId="urn:microsoft.com/office/officeart/2005/8/layout/hProcess7"/>
    <dgm:cxn modelId="{66A57C03-156E-4614-9CF4-CE2FB6D173D2}" type="presParOf" srcId="{96FF1DE8-5C8D-4D44-91EB-02A40D850A1C}" destId="{2CA1454D-463C-47F2-9892-E9470161648E}" srcOrd="2" destOrd="0" presId="urn:microsoft.com/office/officeart/2005/8/layout/hProcess7"/>
    <dgm:cxn modelId="{73992B53-EA9C-4318-A326-00244BFA87B1}" type="presParOf" srcId="{0407322E-224D-40A8-B349-81CEDD61D408}" destId="{51DFC8B5-D9BB-4B70-9F74-AF36B8BB0E58}" srcOrd="11" destOrd="0" presId="urn:microsoft.com/office/officeart/2005/8/layout/hProcess7"/>
    <dgm:cxn modelId="{C36652F4-E2FF-43F3-9CAA-BEF70DAC613E}" type="presParOf" srcId="{0407322E-224D-40A8-B349-81CEDD61D408}" destId="{73CB2C92-50FD-47F1-802B-43DE3D6CA78E}" srcOrd="12" destOrd="0" presId="urn:microsoft.com/office/officeart/2005/8/layout/hProcess7"/>
    <dgm:cxn modelId="{5E81E771-9649-4128-B39D-AAB3053A25BB}" type="presParOf" srcId="{73CB2C92-50FD-47F1-802B-43DE3D6CA78E}" destId="{59B2C182-4623-44D3-847D-F644E86A00D0}" srcOrd="0" destOrd="0" presId="urn:microsoft.com/office/officeart/2005/8/layout/hProcess7"/>
    <dgm:cxn modelId="{C029FE93-8A73-4339-980A-FD92CCE71B99}" type="presParOf" srcId="{73CB2C92-50FD-47F1-802B-43DE3D6CA78E}" destId="{2AFF2595-5799-48A8-9F89-D4435025F5D0}" srcOrd="1" destOrd="0" presId="urn:microsoft.com/office/officeart/2005/8/layout/hProcess7"/>
    <dgm:cxn modelId="{C06225F9-40EE-46D7-8B43-C7D65489A460}" type="presParOf" srcId="{73CB2C92-50FD-47F1-802B-43DE3D6CA78E}" destId="{96A54133-96E7-4F09-A14F-6A93DD2DC941}" srcOrd="2" destOrd="0" presId="urn:microsoft.com/office/officeart/2005/8/layout/hProcess7"/>
    <dgm:cxn modelId="{32992A89-3E32-4035-B623-37F44BE1F2F2}" type="presParOf" srcId="{0407322E-224D-40A8-B349-81CEDD61D408}" destId="{CAC42A01-6D7C-4235-8205-F9AD7B9F4A60}" srcOrd="13" destOrd="0" presId="urn:microsoft.com/office/officeart/2005/8/layout/hProcess7"/>
    <dgm:cxn modelId="{07AB54A7-0AC6-443F-8ED7-03972AC46083}" type="presParOf" srcId="{0407322E-224D-40A8-B349-81CEDD61D408}" destId="{704A16A4-A7BA-476B-913B-165CC2C99A01}" srcOrd="14" destOrd="0" presId="urn:microsoft.com/office/officeart/2005/8/layout/hProcess7"/>
    <dgm:cxn modelId="{C9CF42F5-B1AD-41F9-804E-D2C86E54EC70}" type="presParOf" srcId="{704A16A4-A7BA-476B-913B-165CC2C99A01}" destId="{B3AC0FB4-9CCB-4CD1-AD01-819C83551C0A}" srcOrd="0" destOrd="0" presId="urn:microsoft.com/office/officeart/2005/8/layout/hProcess7"/>
    <dgm:cxn modelId="{A6229734-421C-4722-BB61-0AC4CD062CB4}" type="presParOf" srcId="{704A16A4-A7BA-476B-913B-165CC2C99A01}" destId="{910C7332-7B86-4D66-939A-5A696B7890C9}" srcOrd="1" destOrd="0" presId="urn:microsoft.com/office/officeart/2005/8/layout/hProcess7"/>
    <dgm:cxn modelId="{A7030B84-D00D-42B4-96CB-A0FF19A3E9C5}" type="presParOf" srcId="{704A16A4-A7BA-476B-913B-165CC2C99A01}" destId="{99D445CC-C49A-4D81-8AB5-B04850F0EE9F}" srcOrd="2" destOrd="0" presId="urn:microsoft.com/office/officeart/2005/8/layout/hProcess7"/>
    <dgm:cxn modelId="{B8D0C9EB-7C87-4E01-B567-893A829858F8}" type="presParOf" srcId="{0407322E-224D-40A8-B349-81CEDD61D408}" destId="{3F1E469E-198A-4679-9D5F-9F1A12B8840B}" srcOrd="15" destOrd="0" presId="urn:microsoft.com/office/officeart/2005/8/layout/hProcess7"/>
    <dgm:cxn modelId="{137FACFA-4438-4CFD-A540-787DB953FD69}" type="presParOf" srcId="{0407322E-224D-40A8-B349-81CEDD61D408}" destId="{8C203685-EF52-494B-A5B5-53E48888999A}" srcOrd="16" destOrd="0" presId="urn:microsoft.com/office/officeart/2005/8/layout/hProcess7"/>
    <dgm:cxn modelId="{59D78392-9A1B-49B0-8927-C2FE3329973D}" type="presParOf" srcId="{8C203685-EF52-494B-A5B5-53E48888999A}" destId="{70AF7221-D284-40C3-BBC7-A8BCE004EDD7}" srcOrd="0" destOrd="0" presId="urn:microsoft.com/office/officeart/2005/8/layout/hProcess7"/>
    <dgm:cxn modelId="{46B2283F-C451-4E2F-8296-8974A322477D}" type="presParOf" srcId="{8C203685-EF52-494B-A5B5-53E48888999A}" destId="{D7C69D86-8E64-4B9A-B4E2-69FEFA94BA94}" srcOrd="1" destOrd="0" presId="urn:microsoft.com/office/officeart/2005/8/layout/hProcess7"/>
    <dgm:cxn modelId="{C8A51A3F-AC61-43AB-B418-1F8163BE70B8}" type="presParOf" srcId="{8C203685-EF52-494B-A5B5-53E48888999A}" destId="{427EDAD2-24D5-4E1F-B1FB-BA6E00D2EBAD}" srcOrd="2" destOrd="0" presId="urn:microsoft.com/office/officeart/2005/8/layout/hProcess7"/>
    <dgm:cxn modelId="{0F291F08-FBD0-43B2-9A9C-1A83003FAE92}" type="presParOf" srcId="{0407322E-224D-40A8-B349-81CEDD61D408}" destId="{1373DAEE-D2BC-44CB-A78C-988F5A8CAC29}" srcOrd="17" destOrd="0" presId="urn:microsoft.com/office/officeart/2005/8/layout/hProcess7"/>
    <dgm:cxn modelId="{5677CBA7-8BD9-46A1-BB67-2677DFE0B881}" type="presParOf" srcId="{0407322E-224D-40A8-B349-81CEDD61D408}" destId="{5F293DE2-3701-4754-B870-327A5CC608D7}" srcOrd="18" destOrd="0" presId="urn:microsoft.com/office/officeart/2005/8/layout/hProcess7"/>
    <dgm:cxn modelId="{CF70BA12-D7D5-4F78-8A02-04B45166F67E}" type="presParOf" srcId="{5F293DE2-3701-4754-B870-327A5CC608D7}" destId="{E3D7B4EE-D05B-42F8-997D-705E8ADB7F87}" srcOrd="0" destOrd="0" presId="urn:microsoft.com/office/officeart/2005/8/layout/hProcess7"/>
    <dgm:cxn modelId="{9C307DBE-3B55-46AE-AFD8-1442EE5C3FD2}" type="presParOf" srcId="{5F293DE2-3701-4754-B870-327A5CC608D7}" destId="{12CFB412-4BA8-429F-BE7D-D4B4B30E6E41}" srcOrd="1" destOrd="0" presId="urn:microsoft.com/office/officeart/2005/8/layout/hProcess7"/>
    <dgm:cxn modelId="{0CE34A50-227A-4316-BF15-D0291370E7C3}" type="presParOf" srcId="{5F293DE2-3701-4754-B870-327A5CC608D7}" destId="{6ACC5F3C-C389-4946-9D21-02768403E428}" srcOrd="2" destOrd="0" presId="urn:microsoft.com/office/officeart/2005/8/layout/hProcess7"/>
    <dgm:cxn modelId="{392848C7-BA90-4C42-973F-C0610ED0714C}" type="presParOf" srcId="{0407322E-224D-40A8-B349-81CEDD61D408}" destId="{E4787E54-3AA2-44C7-8275-EE7EFFC5052A}" srcOrd="19" destOrd="0" presId="urn:microsoft.com/office/officeart/2005/8/layout/hProcess7"/>
    <dgm:cxn modelId="{E3182498-CC9D-4A03-A6AA-207FA285DA7F}" type="presParOf" srcId="{0407322E-224D-40A8-B349-81CEDD61D408}" destId="{6E27B665-B5DA-4D07-BDB7-4E1428B3DDFE}" srcOrd="20" destOrd="0" presId="urn:microsoft.com/office/officeart/2005/8/layout/hProcess7"/>
    <dgm:cxn modelId="{BBFD3E0F-479A-4E7B-A4E6-A46CD19309E6}" type="presParOf" srcId="{6E27B665-B5DA-4D07-BDB7-4E1428B3DDFE}" destId="{4AD80CDA-DA32-4950-B272-D66BFF209CEA}" srcOrd="0" destOrd="0" presId="urn:microsoft.com/office/officeart/2005/8/layout/hProcess7"/>
    <dgm:cxn modelId="{3F715BB2-0769-4DE4-9C1D-9CCF14AC0865}" type="presParOf" srcId="{6E27B665-B5DA-4D07-BDB7-4E1428B3DDFE}" destId="{BB593F81-09CA-43ED-8190-FA335AFB5E3A}" srcOrd="1" destOrd="0" presId="urn:microsoft.com/office/officeart/2005/8/layout/hProcess7"/>
    <dgm:cxn modelId="{097B251D-A04E-48CB-83AB-2CEC4D17C7F0}" type="presParOf" srcId="{6E27B665-B5DA-4D07-BDB7-4E1428B3DDFE}" destId="{CA6D90C3-1B43-4DD5-A4CC-D6425382C70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7E7B69-D4B1-4B86-859C-1C95DB5D1639}"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DFAA7A34-57FF-4C2A-9BBA-B91F7D97E162}">
      <dgm:prSet phldrT="[Texte]"/>
      <dgm:spPr/>
      <dgm:t>
        <a:bodyPr/>
        <a:lstStyle/>
        <a:p>
          <a:r>
            <a:rPr lang="fr-FR" dirty="0"/>
            <a:t> </a:t>
          </a:r>
        </a:p>
      </dgm:t>
    </dgm:pt>
    <dgm:pt modelId="{48BC0988-7895-450E-91D1-F24715427076}" type="parTrans" cxnId="{960D5B2B-02E8-49B8-90FF-3BB976BBB6F0}">
      <dgm:prSet/>
      <dgm:spPr/>
      <dgm:t>
        <a:bodyPr/>
        <a:lstStyle/>
        <a:p>
          <a:endParaRPr lang="fr-FR"/>
        </a:p>
      </dgm:t>
    </dgm:pt>
    <dgm:pt modelId="{6596E80B-7589-4209-BFF9-7E2F58D450AF}" type="sibTrans" cxnId="{960D5B2B-02E8-49B8-90FF-3BB976BBB6F0}">
      <dgm:prSet/>
      <dgm:spPr/>
      <dgm:t>
        <a:bodyPr/>
        <a:lstStyle/>
        <a:p>
          <a:endParaRPr lang="fr-FR"/>
        </a:p>
      </dgm:t>
    </dgm:pt>
    <dgm:pt modelId="{CB7456E5-EB39-46B2-83A1-E827D86FF2B4}">
      <dgm:prSet phldrT="[Texte]"/>
      <dgm:spPr/>
      <dgm:t>
        <a:bodyPr/>
        <a:lstStyle/>
        <a:p>
          <a:r>
            <a:rPr lang="fr-FR" dirty="0"/>
            <a:t> </a:t>
          </a:r>
        </a:p>
      </dgm:t>
    </dgm:pt>
    <dgm:pt modelId="{69475F90-BDCF-49C2-878B-3DB73F6E3524}" type="parTrans" cxnId="{91A2356D-B796-4C87-BAED-198617E8F580}">
      <dgm:prSet/>
      <dgm:spPr/>
      <dgm:t>
        <a:bodyPr/>
        <a:lstStyle/>
        <a:p>
          <a:endParaRPr lang="fr-FR"/>
        </a:p>
      </dgm:t>
    </dgm:pt>
    <dgm:pt modelId="{D5195DB3-0B62-4D2E-AF27-BEC7A6F6B9A4}" type="sibTrans" cxnId="{91A2356D-B796-4C87-BAED-198617E8F580}">
      <dgm:prSet/>
      <dgm:spPr/>
      <dgm:t>
        <a:bodyPr/>
        <a:lstStyle/>
        <a:p>
          <a:endParaRPr lang="fr-FR"/>
        </a:p>
      </dgm:t>
    </dgm:pt>
    <dgm:pt modelId="{6C0BA809-25C9-4068-B937-E54030209605}">
      <dgm:prSet phldrT="[Texte]"/>
      <dgm:spPr/>
      <dgm:t>
        <a:bodyPr/>
        <a:lstStyle/>
        <a:p>
          <a:r>
            <a:rPr lang="fr-FR" dirty="0"/>
            <a:t>Transmission primaire</a:t>
          </a:r>
        </a:p>
      </dgm:t>
    </dgm:pt>
    <dgm:pt modelId="{EAE23C59-4AC2-476D-B117-F0CB8545C3A0}" type="parTrans" cxnId="{9CEB35F0-E81D-491E-A450-3D800E00DCC1}">
      <dgm:prSet/>
      <dgm:spPr/>
      <dgm:t>
        <a:bodyPr/>
        <a:lstStyle/>
        <a:p>
          <a:endParaRPr lang="fr-FR"/>
        </a:p>
      </dgm:t>
    </dgm:pt>
    <dgm:pt modelId="{D5FA7606-183A-4F0F-B748-3D66ED35B42D}" type="sibTrans" cxnId="{9CEB35F0-E81D-491E-A450-3D800E00DCC1}">
      <dgm:prSet/>
      <dgm:spPr/>
      <dgm:t>
        <a:bodyPr/>
        <a:lstStyle/>
        <a:p>
          <a:endParaRPr lang="fr-FR"/>
        </a:p>
      </dgm:t>
    </dgm:pt>
    <dgm:pt modelId="{358E6242-54F1-4E94-83A7-04EE830FBAB7}">
      <dgm:prSet phldrT="[Texte]"/>
      <dgm:spPr/>
      <dgm:t>
        <a:bodyPr/>
        <a:lstStyle/>
        <a:p>
          <a:r>
            <a:rPr lang="fr-FR" dirty="0"/>
            <a:t> </a:t>
          </a:r>
        </a:p>
      </dgm:t>
    </dgm:pt>
    <dgm:pt modelId="{273C1CAB-6FCB-493C-A395-36C870474988}" type="parTrans" cxnId="{628C1D5B-8212-48F2-92CC-72AAC1E7D972}">
      <dgm:prSet/>
      <dgm:spPr/>
      <dgm:t>
        <a:bodyPr/>
        <a:lstStyle/>
        <a:p>
          <a:endParaRPr lang="fr-FR"/>
        </a:p>
      </dgm:t>
    </dgm:pt>
    <dgm:pt modelId="{21785F67-2C6A-4896-AC90-30916ED6F45D}" type="sibTrans" cxnId="{628C1D5B-8212-48F2-92CC-72AAC1E7D972}">
      <dgm:prSet/>
      <dgm:spPr/>
      <dgm:t>
        <a:bodyPr/>
        <a:lstStyle/>
        <a:p>
          <a:endParaRPr lang="fr-FR"/>
        </a:p>
      </dgm:t>
    </dgm:pt>
    <dgm:pt modelId="{6ECBAFA4-1E38-42DC-A9B2-5325A552B2EF}">
      <dgm:prSet phldrT="[Texte]"/>
      <dgm:spPr/>
      <dgm:t>
        <a:bodyPr/>
        <a:lstStyle/>
        <a:p>
          <a:r>
            <a:rPr lang="fr-FR" dirty="0"/>
            <a:t>Embrayage</a:t>
          </a:r>
        </a:p>
      </dgm:t>
    </dgm:pt>
    <dgm:pt modelId="{745805AF-6A37-4B66-877D-CB9988F415CA}" type="parTrans" cxnId="{6D715452-4CC9-4C2D-818B-166FA9332701}">
      <dgm:prSet/>
      <dgm:spPr/>
      <dgm:t>
        <a:bodyPr/>
        <a:lstStyle/>
        <a:p>
          <a:endParaRPr lang="fr-FR"/>
        </a:p>
      </dgm:t>
    </dgm:pt>
    <dgm:pt modelId="{D02BB872-996E-4D20-B6B6-058CD3F93225}" type="sibTrans" cxnId="{6D715452-4CC9-4C2D-818B-166FA9332701}">
      <dgm:prSet/>
      <dgm:spPr/>
      <dgm:t>
        <a:bodyPr/>
        <a:lstStyle/>
        <a:p>
          <a:endParaRPr lang="fr-FR"/>
        </a:p>
      </dgm:t>
    </dgm:pt>
    <dgm:pt modelId="{3F0E329B-A403-4344-BB31-291D8BC5C5E6}">
      <dgm:prSet phldrT="[Texte]"/>
      <dgm:spPr/>
      <dgm:t>
        <a:bodyPr/>
        <a:lstStyle/>
        <a:p>
          <a:r>
            <a:rPr lang="fr-FR" dirty="0"/>
            <a:t>MOTEUR 1000 cm</a:t>
          </a:r>
          <a:r>
            <a:rPr lang="fr-FR" baseline="30000" dirty="0"/>
            <a:t>3</a:t>
          </a:r>
        </a:p>
      </dgm:t>
    </dgm:pt>
    <dgm:pt modelId="{B16057D7-ABC6-4681-BB57-BF84C7461185}" type="parTrans" cxnId="{982F2D59-7DD9-4A25-80D3-CE6FE0FA1773}">
      <dgm:prSet/>
      <dgm:spPr/>
      <dgm:t>
        <a:bodyPr/>
        <a:lstStyle/>
        <a:p>
          <a:endParaRPr lang="fr-FR"/>
        </a:p>
      </dgm:t>
    </dgm:pt>
    <dgm:pt modelId="{C05E9CCE-5DB2-4E0A-841F-AD8D16F9BACA}" type="sibTrans" cxnId="{982F2D59-7DD9-4A25-80D3-CE6FE0FA1773}">
      <dgm:prSet/>
      <dgm:spPr/>
      <dgm:t>
        <a:bodyPr/>
        <a:lstStyle/>
        <a:p>
          <a:endParaRPr lang="fr-FR"/>
        </a:p>
      </dgm:t>
    </dgm:pt>
    <dgm:pt modelId="{A831AF3B-124E-43C4-B515-9B59E589A904}">
      <dgm:prSet phldrT="[Texte]"/>
      <dgm:spPr/>
      <dgm:t>
        <a:bodyPr/>
        <a:lstStyle/>
        <a:p>
          <a:r>
            <a:rPr lang="fr-FR" dirty="0"/>
            <a:t>Roue</a:t>
          </a:r>
        </a:p>
      </dgm:t>
    </dgm:pt>
    <dgm:pt modelId="{D5180188-C97B-439C-951C-68F2AE7D7B99}" type="parTrans" cxnId="{99C29144-AA16-480C-BA6B-6BFD62B0D5AF}">
      <dgm:prSet/>
      <dgm:spPr/>
      <dgm:t>
        <a:bodyPr/>
        <a:lstStyle/>
        <a:p>
          <a:endParaRPr lang="fr-FR"/>
        </a:p>
      </dgm:t>
    </dgm:pt>
    <dgm:pt modelId="{3F1D5F90-E4AE-44D6-BF38-C6742EEC2F7E}" type="sibTrans" cxnId="{99C29144-AA16-480C-BA6B-6BFD62B0D5AF}">
      <dgm:prSet/>
      <dgm:spPr/>
      <dgm:t>
        <a:bodyPr/>
        <a:lstStyle/>
        <a:p>
          <a:endParaRPr lang="fr-FR"/>
        </a:p>
      </dgm:t>
    </dgm:pt>
    <dgm:pt modelId="{7DB5401F-6912-46A6-8268-0E7E7E6DD5E6}">
      <dgm:prSet phldrT="[Texte]"/>
      <dgm:spPr/>
      <dgm:t>
        <a:bodyPr/>
        <a:lstStyle/>
        <a:p>
          <a:r>
            <a:rPr lang="fr-FR" dirty="0"/>
            <a:t> </a:t>
          </a:r>
        </a:p>
      </dgm:t>
    </dgm:pt>
    <dgm:pt modelId="{50EA13BC-2711-461E-BA13-49ADB2C2B15E}" type="parTrans" cxnId="{B9608196-9626-4CEB-BE83-9691EB986E02}">
      <dgm:prSet/>
      <dgm:spPr/>
      <dgm:t>
        <a:bodyPr/>
        <a:lstStyle/>
        <a:p>
          <a:endParaRPr lang="fr-FR"/>
        </a:p>
      </dgm:t>
    </dgm:pt>
    <dgm:pt modelId="{F6038B56-FE86-4102-B840-7BCBA9BC0D46}" type="sibTrans" cxnId="{B9608196-9626-4CEB-BE83-9691EB986E02}">
      <dgm:prSet/>
      <dgm:spPr/>
      <dgm:t>
        <a:bodyPr/>
        <a:lstStyle/>
        <a:p>
          <a:endParaRPr lang="fr-FR"/>
        </a:p>
      </dgm:t>
    </dgm:pt>
    <dgm:pt modelId="{5642C299-730C-44BA-8F6E-4C88E98716A9}">
      <dgm:prSet phldrT="[Texte]"/>
      <dgm:spPr/>
      <dgm:t>
        <a:bodyPr/>
        <a:lstStyle/>
        <a:p>
          <a:r>
            <a:rPr lang="fr-FR" dirty="0"/>
            <a:t>Boite de vitesse</a:t>
          </a:r>
        </a:p>
      </dgm:t>
    </dgm:pt>
    <dgm:pt modelId="{945261CC-0D51-4AC9-AC14-9281838C9C1A}" type="parTrans" cxnId="{418DE912-C36A-45D8-BF8F-F6CA37BCAA33}">
      <dgm:prSet/>
      <dgm:spPr/>
      <dgm:t>
        <a:bodyPr/>
        <a:lstStyle/>
        <a:p>
          <a:endParaRPr lang="fr-FR"/>
        </a:p>
      </dgm:t>
    </dgm:pt>
    <dgm:pt modelId="{1CA2C6E7-36D7-47A9-ACCC-86C387A82025}" type="sibTrans" cxnId="{418DE912-C36A-45D8-BF8F-F6CA37BCAA33}">
      <dgm:prSet/>
      <dgm:spPr/>
      <dgm:t>
        <a:bodyPr/>
        <a:lstStyle/>
        <a:p>
          <a:endParaRPr lang="fr-FR"/>
        </a:p>
      </dgm:t>
    </dgm:pt>
    <dgm:pt modelId="{BD3559F6-95D6-4DD6-8F3E-8F724912F5AB}">
      <dgm:prSet phldrT="[Texte]"/>
      <dgm:spPr/>
      <dgm:t>
        <a:bodyPr/>
        <a:lstStyle/>
        <a:p>
          <a:r>
            <a:rPr lang="fr-FR" dirty="0"/>
            <a:t>  </a:t>
          </a:r>
        </a:p>
      </dgm:t>
    </dgm:pt>
    <dgm:pt modelId="{54245963-0016-4628-8713-D913EBECD481}" type="parTrans" cxnId="{D53DA30B-A4FD-41C7-8CEE-E311C519DBF3}">
      <dgm:prSet/>
      <dgm:spPr/>
      <dgm:t>
        <a:bodyPr/>
        <a:lstStyle/>
        <a:p>
          <a:endParaRPr lang="fr-FR"/>
        </a:p>
      </dgm:t>
    </dgm:pt>
    <dgm:pt modelId="{46EBDBDE-CF84-45CA-BE15-D4FA8C0D4980}" type="sibTrans" cxnId="{D53DA30B-A4FD-41C7-8CEE-E311C519DBF3}">
      <dgm:prSet/>
      <dgm:spPr/>
      <dgm:t>
        <a:bodyPr/>
        <a:lstStyle/>
        <a:p>
          <a:endParaRPr lang="fr-FR"/>
        </a:p>
      </dgm:t>
    </dgm:pt>
    <dgm:pt modelId="{C5578139-17C5-4568-A451-C3D1B3C82AE8}">
      <dgm:prSet phldrT="[Texte]"/>
      <dgm:spPr/>
      <dgm:t>
        <a:bodyPr/>
        <a:lstStyle/>
        <a:p>
          <a:r>
            <a:rPr lang="fr-FR" dirty="0"/>
            <a:t>Transmission secondaire</a:t>
          </a:r>
        </a:p>
      </dgm:t>
    </dgm:pt>
    <dgm:pt modelId="{0D214343-65DC-436D-9921-9D2754C359D1}" type="parTrans" cxnId="{C1F3890F-2303-44FB-9E5E-E1EB524F6FA8}">
      <dgm:prSet/>
      <dgm:spPr/>
      <dgm:t>
        <a:bodyPr/>
        <a:lstStyle/>
        <a:p>
          <a:endParaRPr lang="fr-FR"/>
        </a:p>
      </dgm:t>
    </dgm:pt>
    <dgm:pt modelId="{D9535E05-C154-4F96-8930-A0EC3CA0C9E5}" type="sibTrans" cxnId="{C1F3890F-2303-44FB-9E5E-E1EB524F6FA8}">
      <dgm:prSet/>
      <dgm:spPr/>
      <dgm:t>
        <a:bodyPr/>
        <a:lstStyle/>
        <a:p>
          <a:endParaRPr lang="fr-FR"/>
        </a:p>
      </dgm:t>
    </dgm:pt>
    <dgm:pt modelId="{DFB7C99E-B48A-41DF-B994-20D1CF74F3B0}">
      <dgm:prSet phldrT="[Texte]"/>
      <dgm:spPr/>
      <dgm:t>
        <a:bodyPr/>
        <a:lstStyle/>
        <a:p>
          <a:r>
            <a:rPr lang="fr-FR" dirty="0"/>
            <a:t> </a:t>
          </a:r>
        </a:p>
      </dgm:t>
    </dgm:pt>
    <dgm:pt modelId="{A0961391-E834-4BF1-BE11-BCB34E681149}" type="parTrans" cxnId="{1B171499-5DCA-4F23-9205-1EF017FA1479}">
      <dgm:prSet/>
      <dgm:spPr/>
      <dgm:t>
        <a:bodyPr/>
        <a:lstStyle/>
        <a:p>
          <a:endParaRPr lang="fr-FR"/>
        </a:p>
      </dgm:t>
    </dgm:pt>
    <dgm:pt modelId="{8E844AB1-F3BF-4BDF-8A5E-EAB718F62B23}" type="sibTrans" cxnId="{1B171499-5DCA-4F23-9205-1EF017FA1479}">
      <dgm:prSet/>
      <dgm:spPr/>
      <dgm:t>
        <a:bodyPr/>
        <a:lstStyle/>
        <a:p>
          <a:endParaRPr lang="fr-FR"/>
        </a:p>
      </dgm:t>
    </dgm:pt>
    <dgm:pt modelId="{0407322E-224D-40A8-B349-81CEDD61D408}" type="pres">
      <dgm:prSet presAssocID="{BF7E7B69-D4B1-4B86-859C-1C95DB5D1639}" presName="Name0" presStyleCnt="0">
        <dgm:presLayoutVars>
          <dgm:dir/>
          <dgm:animLvl val="lvl"/>
          <dgm:resizeHandles val="exact"/>
        </dgm:presLayoutVars>
      </dgm:prSet>
      <dgm:spPr/>
    </dgm:pt>
    <dgm:pt modelId="{28EB4CDA-104D-40A1-B4B3-C2316BFF546C}" type="pres">
      <dgm:prSet presAssocID="{DFAA7A34-57FF-4C2A-9BBA-B91F7D97E162}" presName="compositeNode" presStyleCnt="0">
        <dgm:presLayoutVars>
          <dgm:bulletEnabled val="1"/>
        </dgm:presLayoutVars>
      </dgm:prSet>
      <dgm:spPr/>
    </dgm:pt>
    <dgm:pt modelId="{35019B2F-0362-42EE-92A5-E0A39F7A96C3}" type="pres">
      <dgm:prSet presAssocID="{DFAA7A34-57FF-4C2A-9BBA-B91F7D97E162}" presName="bgRect" presStyleLbl="node1" presStyleIdx="0" presStyleCnt="6"/>
      <dgm:spPr/>
    </dgm:pt>
    <dgm:pt modelId="{396C3403-8FB2-4D15-9921-C8381F6A2465}" type="pres">
      <dgm:prSet presAssocID="{DFAA7A34-57FF-4C2A-9BBA-B91F7D97E162}" presName="parentNode" presStyleLbl="node1" presStyleIdx="0" presStyleCnt="6">
        <dgm:presLayoutVars>
          <dgm:chMax val="0"/>
          <dgm:bulletEnabled val="1"/>
        </dgm:presLayoutVars>
      </dgm:prSet>
      <dgm:spPr/>
    </dgm:pt>
    <dgm:pt modelId="{C61FCE70-629F-4311-88B0-20E13F9DB116}" type="pres">
      <dgm:prSet presAssocID="{DFAA7A34-57FF-4C2A-9BBA-B91F7D97E162}" presName="childNode" presStyleLbl="node1" presStyleIdx="0" presStyleCnt="6">
        <dgm:presLayoutVars>
          <dgm:bulletEnabled val="1"/>
        </dgm:presLayoutVars>
      </dgm:prSet>
      <dgm:spPr/>
    </dgm:pt>
    <dgm:pt modelId="{A4DFF16D-24BF-44A4-B874-0B4E9ADDD840}" type="pres">
      <dgm:prSet presAssocID="{6596E80B-7589-4209-BFF9-7E2F58D450AF}" presName="hSp" presStyleCnt="0"/>
      <dgm:spPr/>
    </dgm:pt>
    <dgm:pt modelId="{FC519AE5-BD3B-4C92-A310-1324AB0ED0EA}" type="pres">
      <dgm:prSet presAssocID="{6596E80B-7589-4209-BFF9-7E2F58D450AF}" presName="vProcSp" presStyleCnt="0"/>
      <dgm:spPr/>
    </dgm:pt>
    <dgm:pt modelId="{758D98B5-7646-4870-8190-8903023030A3}" type="pres">
      <dgm:prSet presAssocID="{6596E80B-7589-4209-BFF9-7E2F58D450AF}" presName="vSp1" presStyleCnt="0"/>
      <dgm:spPr/>
    </dgm:pt>
    <dgm:pt modelId="{DEC3F4DC-0D62-45E6-94EF-BDBD3F60180A}" type="pres">
      <dgm:prSet presAssocID="{6596E80B-7589-4209-BFF9-7E2F58D450AF}" presName="simulatedConn" presStyleLbl="solidFgAcc1" presStyleIdx="0" presStyleCnt="5"/>
      <dgm:spPr/>
    </dgm:pt>
    <dgm:pt modelId="{48FBFA93-2A0A-4B17-B86C-7F1650263BF5}" type="pres">
      <dgm:prSet presAssocID="{6596E80B-7589-4209-BFF9-7E2F58D450AF}" presName="vSp2" presStyleCnt="0"/>
      <dgm:spPr/>
    </dgm:pt>
    <dgm:pt modelId="{BC4802CD-BFB2-450A-9E68-85AC5C4F180E}" type="pres">
      <dgm:prSet presAssocID="{6596E80B-7589-4209-BFF9-7E2F58D450AF}" presName="sibTrans" presStyleCnt="0"/>
      <dgm:spPr/>
    </dgm:pt>
    <dgm:pt modelId="{876A094A-9CCD-4E1C-B8A7-6E62812E02B3}" type="pres">
      <dgm:prSet presAssocID="{CB7456E5-EB39-46B2-83A1-E827D86FF2B4}" presName="compositeNode" presStyleCnt="0">
        <dgm:presLayoutVars>
          <dgm:bulletEnabled val="1"/>
        </dgm:presLayoutVars>
      </dgm:prSet>
      <dgm:spPr/>
    </dgm:pt>
    <dgm:pt modelId="{AB4A384F-9BC5-4C2E-AE51-089780797A5F}" type="pres">
      <dgm:prSet presAssocID="{CB7456E5-EB39-46B2-83A1-E827D86FF2B4}" presName="bgRect" presStyleLbl="node1" presStyleIdx="1" presStyleCnt="6"/>
      <dgm:spPr/>
    </dgm:pt>
    <dgm:pt modelId="{E9599403-C646-4675-BBE7-AE49398A4DBA}" type="pres">
      <dgm:prSet presAssocID="{CB7456E5-EB39-46B2-83A1-E827D86FF2B4}" presName="parentNode" presStyleLbl="node1" presStyleIdx="1" presStyleCnt="6">
        <dgm:presLayoutVars>
          <dgm:chMax val="0"/>
          <dgm:bulletEnabled val="1"/>
        </dgm:presLayoutVars>
      </dgm:prSet>
      <dgm:spPr/>
    </dgm:pt>
    <dgm:pt modelId="{B585F00C-B88F-4A7C-8ABB-E6BAAE17A400}" type="pres">
      <dgm:prSet presAssocID="{CB7456E5-EB39-46B2-83A1-E827D86FF2B4}" presName="childNode" presStyleLbl="node1" presStyleIdx="1" presStyleCnt="6">
        <dgm:presLayoutVars>
          <dgm:bulletEnabled val="1"/>
        </dgm:presLayoutVars>
      </dgm:prSet>
      <dgm:spPr/>
    </dgm:pt>
    <dgm:pt modelId="{C05DA168-7190-430C-ADB2-B1A45C42B47F}" type="pres">
      <dgm:prSet presAssocID="{D5195DB3-0B62-4D2E-AF27-BEC7A6F6B9A4}" presName="hSp" presStyleCnt="0"/>
      <dgm:spPr/>
    </dgm:pt>
    <dgm:pt modelId="{DD3F5061-2C4F-4B8F-86C5-E97E87713EF4}" type="pres">
      <dgm:prSet presAssocID="{D5195DB3-0B62-4D2E-AF27-BEC7A6F6B9A4}" presName="vProcSp" presStyleCnt="0"/>
      <dgm:spPr/>
    </dgm:pt>
    <dgm:pt modelId="{22F0BA79-E4D6-4EFA-A9DE-7653ED224ACD}" type="pres">
      <dgm:prSet presAssocID="{D5195DB3-0B62-4D2E-AF27-BEC7A6F6B9A4}" presName="vSp1" presStyleCnt="0"/>
      <dgm:spPr/>
    </dgm:pt>
    <dgm:pt modelId="{A7A23DB7-30F2-4644-AC3E-8AE17CF5EDDF}" type="pres">
      <dgm:prSet presAssocID="{D5195DB3-0B62-4D2E-AF27-BEC7A6F6B9A4}" presName="simulatedConn" presStyleLbl="solidFgAcc1" presStyleIdx="1" presStyleCnt="5"/>
      <dgm:spPr/>
    </dgm:pt>
    <dgm:pt modelId="{CEAF4AEC-E2DE-4728-B5BA-841480AEEFC2}" type="pres">
      <dgm:prSet presAssocID="{D5195DB3-0B62-4D2E-AF27-BEC7A6F6B9A4}" presName="vSp2" presStyleCnt="0"/>
      <dgm:spPr/>
    </dgm:pt>
    <dgm:pt modelId="{666F2931-C1BF-4D14-9522-235C7EE6E7C1}" type="pres">
      <dgm:prSet presAssocID="{D5195DB3-0B62-4D2E-AF27-BEC7A6F6B9A4}" presName="sibTrans" presStyleCnt="0"/>
      <dgm:spPr/>
    </dgm:pt>
    <dgm:pt modelId="{5E874E12-2A41-4EF6-B785-073777F4671C}" type="pres">
      <dgm:prSet presAssocID="{358E6242-54F1-4E94-83A7-04EE830FBAB7}" presName="compositeNode" presStyleCnt="0">
        <dgm:presLayoutVars>
          <dgm:bulletEnabled val="1"/>
        </dgm:presLayoutVars>
      </dgm:prSet>
      <dgm:spPr/>
    </dgm:pt>
    <dgm:pt modelId="{BDC234EE-26E4-4593-80DB-C30F46F8DE1A}" type="pres">
      <dgm:prSet presAssocID="{358E6242-54F1-4E94-83A7-04EE830FBAB7}" presName="bgRect" presStyleLbl="node1" presStyleIdx="2" presStyleCnt="6"/>
      <dgm:spPr/>
    </dgm:pt>
    <dgm:pt modelId="{A5CD3867-AA8F-4A89-B9F2-31BB64DAFE8B}" type="pres">
      <dgm:prSet presAssocID="{358E6242-54F1-4E94-83A7-04EE830FBAB7}" presName="parentNode" presStyleLbl="node1" presStyleIdx="2" presStyleCnt="6">
        <dgm:presLayoutVars>
          <dgm:chMax val="0"/>
          <dgm:bulletEnabled val="1"/>
        </dgm:presLayoutVars>
      </dgm:prSet>
      <dgm:spPr/>
    </dgm:pt>
    <dgm:pt modelId="{9A0559F4-0AB9-442E-BCA6-A70AE28F767E}" type="pres">
      <dgm:prSet presAssocID="{358E6242-54F1-4E94-83A7-04EE830FBAB7}" presName="childNode" presStyleLbl="node1" presStyleIdx="2" presStyleCnt="6">
        <dgm:presLayoutVars>
          <dgm:bulletEnabled val="1"/>
        </dgm:presLayoutVars>
      </dgm:prSet>
      <dgm:spPr/>
    </dgm:pt>
    <dgm:pt modelId="{0DA77593-D787-44C5-A9F7-D0C3A7EA04B4}" type="pres">
      <dgm:prSet presAssocID="{21785F67-2C6A-4896-AC90-30916ED6F45D}" presName="hSp" presStyleCnt="0"/>
      <dgm:spPr/>
    </dgm:pt>
    <dgm:pt modelId="{96FF1DE8-5C8D-4D44-91EB-02A40D850A1C}" type="pres">
      <dgm:prSet presAssocID="{21785F67-2C6A-4896-AC90-30916ED6F45D}" presName="vProcSp" presStyleCnt="0"/>
      <dgm:spPr/>
    </dgm:pt>
    <dgm:pt modelId="{245279F9-5450-47C2-BD4F-D3CA363C2D85}" type="pres">
      <dgm:prSet presAssocID="{21785F67-2C6A-4896-AC90-30916ED6F45D}" presName="vSp1" presStyleCnt="0"/>
      <dgm:spPr/>
    </dgm:pt>
    <dgm:pt modelId="{3905A3B8-886A-4B52-A874-7B6EEE6CD1B7}" type="pres">
      <dgm:prSet presAssocID="{21785F67-2C6A-4896-AC90-30916ED6F45D}" presName="simulatedConn" presStyleLbl="solidFgAcc1" presStyleIdx="2" presStyleCnt="5"/>
      <dgm:spPr/>
    </dgm:pt>
    <dgm:pt modelId="{2CA1454D-463C-47F2-9892-E9470161648E}" type="pres">
      <dgm:prSet presAssocID="{21785F67-2C6A-4896-AC90-30916ED6F45D}" presName="vSp2" presStyleCnt="0"/>
      <dgm:spPr/>
    </dgm:pt>
    <dgm:pt modelId="{51DFC8B5-D9BB-4B70-9F74-AF36B8BB0E58}" type="pres">
      <dgm:prSet presAssocID="{21785F67-2C6A-4896-AC90-30916ED6F45D}" presName="sibTrans" presStyleCnt="0"/>
      <dgm:spPr/>
    </dgm:pt>
    <dgm:pt modelId="{73CB2C92-50FD-47F1-802B-43DE3D6CA78E}" type="pres">
      <dgm:prSet presAssocID="{7DB5401F-6912-46A6-8268-0E7E7E6DD5E6}" presName="compositeNode" presStyleCnt="0">
        <dgm:presLayoutVars>
          <dgm:bulletEnabled val="1"/>
        </dgm:presLayoutVars>
      </dgm:prSet>
      <dgm:spPr/>
    </dgm:pt>
    <dgm:pt modelId="{59B2C182-4623-44D3-847D-F644E86A00D0}" type="pres">
      <dgm:prSet presAssocID="{7DB5401F-6912-46A6-8268-0E7E7E6DD5E6}" presName="bgRect" presStyleLbl="node1" presStyleIdx="3" presStyleCnt="6"/>
      <dgm:spPr/>
    </dgm:pt>
    <dgm:pt modelId="{2AFF2595-5799-48A8-9F89-D4435025F5D0}" type="pres">
      <dgm:prSet presAssocID="{7DB5401F-6912-46A6-8268-0E7E7E6DD5E6}" presName="parentNode" presStyleLbl="node1" presStyleIdx="3" presStyleCnt="6">
        <dgm:presLayoutVars>
          <dgm:chMax val="0"/>
          <dgm:bulletEnabled val="1"/>
        </dgm:presLayoutVars>
      </dgm:prSet>
      <dgm:spPr/>
    </dgm:pt>
    <dgm:pt modelId="{96A54133-96E7-4F09-A14F-6A93DD2DC941}" type="pres">
      <dgm:prSet presAssocID="{7DB5401F-6912-46A6-8268-0E7E7E6DD5E6}" presName="childNode" presStyleLbl="node1" presStyleIdx="3" presStyleCnt="6">
        <dgm:presLayoutVars>
          <dgm:bulletEnabled val="1"/>
        </dgm:presLayoutVars>
      </dgm:prSet>
      <dgm:spPr/>
    </dgm:pt>
    <dgm:pt modelId="{CAC42A01-6D7C-4235-8205-F9AD7B9F4A60}" type="pres">
      <dgm:prSet presAssocID="{F6038B56-FE86-4102-B840-7BCBA9BC0D46}" presName="hSp" presStyleCnt="0"/>
      <dgm:spPr/>
    </dgm:pt>
    <dgm:pt modelId="{704A16A4-A7BA-476B-913B-165CC2C99A01}" type="pres">
      <dgm:prSet presAssocID="{F6038B56-FE86-4102-B840-7BCBA9BC0D46}" presName="vProcSp" presStyleCnt="0"/>
      <dgm:spPr/>
    </dgm:pt>
    <dgm:pt modelId="{B3AC0FB4-9CCB-4CD1-AD01-819C83551C0A}" type="pres">
      <dgm:prSet presAssocID="{F6038B56-FE86-4102-B840-7BCBA9BC0D46}" presName="vSp1" presStyleCnt="0"/>
      <dgm:spPr/>
    </dgm:pt>
    <dgm:pt modelId="{910C7332-7B86-4D66-939A-5A696B7890C9}" type="pres">
      <dgm:prSet presAssocID="{F6038B56-FE86-4102-B840-7BCBA9BC0D46}" presName="simulatedConn" presStyleLbl="solidFgAcc1" presStyleIdx="3" presStyleCnt="5"/>
      <dgm:spPr/>
    </dgm:pt>
    <dgm:pt modelId="{99D445CC-C49A-4D81-8AB5-B04850F0EE9F}" type="pres">
      <dgm:prSet presAssocID="{F6038B56-FE86-4102-B840-7BCBA9BC0D46}" presName="vSp2" presStyleCnt="0"/>
      <dgm:spPr/>
    </dgm:pt>
    <dgm:pt modelId="{3F1E469E-198A-4679-9D5F-9F1A12B8840B}" type="pres">
      <dgm:prSet presAssocID="{F6038B56-FE86-4102-B840-7BCBA9BC0D46}" presName="sibTrans" presStyleCnt="0"/>
      <dgm:spPr/>
    </dgm:pt>
    <dgm:pt modelId="{8C203685-EF52-494B-A5B5-53E48888999A}" type="pres">
      <dgm:prSet presAssocID="{BD3559F6-95D6-4DD6-8F3E-8F724912F5AB}" presName="compositeNode" presStyleCnt="0">
        <dgm:presLayoutVars>
          <dgm:bulletEnabled val="1"/>
        </dgm:presLayoutVars>
      </dgm:prSet>
      <dgm:spPr/>
    </dgm:pt>
    <dgm:pt modelId="{70AF7221-D284-40C3-BBC7-A8BCE004EDD7}" type="pres">
      <dgm:prSet presAssocID="{BD3559F6-95D6-4DD6-8F3E-8F724912F5AB}" presName="bgRect" presStyleLbl="node1" presStyleIdx="4" presStyleCnt="6"/>
      <dgm:spPr/>
    </dgm:pt>
    <dgm:pt modelId="{D7C69D86-8E64-4B9A-B4E2-69FEFA94BA94}" type="pres">
      <dgm:prSet presAssocID="{BD3559F6-95D6-4DD6-8F3E-8F724912F5AB}" presName="parentNode" presStyleLbl="node1" presStyleIdx="4" presStyleCnt="6">
        <dgm:presLayoutVars>
          <dgm:chMax val="0"/>
          <dgm:bulletEnabled val="1"/>
        </dgm:presLayoutVars>
      </dgm:prSet>
      <dgm:spPr/>
    </dgm:pt>
    <dgm:pt modelId="{427EDAD2-24D5-4E1F-B1FB-BA6E00D2EBAD}" type="pres">
      <dgm:prSet presAssocID="{BD3559F6-95D6-4DD6-8F3E-8F724912F5AB}" presName="childNode" presStyleLbl="node1" presStyleIdx="4" presStyleCnt="6">
        <dgm:presLayoutVars>
          <dgm:bulletEnabled val="1"/>
        </dgm:presLayoutVars>
      </dgm:prSet>
      <dgm:spPr/>
    </dgm:pt>
    <dgm:pt modelId="{1373DAEE-D2BC-44CB-A78C-988F5A8CAC29}" type="pres">
      <dgm:prSet presAssocID="{46EBDBDE-CF84-45CA-BE15-D4FA8C0D4980}" presName="hSp" presStyleCnt="0"/>
      <dgm:spPr/>
    </dgm:pt>
    <dgm:pt modelId="{5F293DE2-3701-4754-B870-327A5CC608D7}" type="pres">
      <dgm:prSet presAssocID="{46EBDBDE-CF84-45CA-BE15-D4FA8C0D4980}" presName="vProcSp" presStyleCnt="0"/>
      <dgm:spPr/>
    </dgm:pt>
    <dgm:pt modelId="{E3D7B4EE-D05B-42F8-997D-705E8ADB7F87}" type="pres">
      <dgm:prSet presAssocID="{46EBDBDE-CF84-45CA-BE15-D4FA8C0D4980}" presName="vSp1" presStyleCnt="0"/>
      <dgm:spPr/>
    </dgm:pt>
    <dgm:pt modelId="{12CFB412-4BA8-429F-BE7D-D4B4B30E6E41}" type="pres">
      <dgm:prSet presAssocID="{46EBDBDE-CF84-45CA-BE15-D4FA8C0D4980}" presName="simulatedConn" presStyleLbl="solidFgAcc1" presStyleIdx="4" presStyleCnt="5"/>
      <dgm:spPr/>
    </dgm:pt>
    <dgm:pt modelId="{6ACC5F3C-C389-4946-9D21-02768403E428}" type="pres">
      <dgm:prSet presAssocID="{46EBDBDE-CF84-45CA-BE15-D4FA8C0D4980}" presName="vSp2" presStyleCnt="0"/>
      <dgm:spPr/>
    </dgm:pt>
    <dgm:pt modelId="{E4787E54-3AA2-44C7-8275-EE7EFFC5052A}" type="pres">
      <dgm:prSet presAssocID="{46EBDBDE-CF84-45CA-BE15-D4FA8C0D4980}" presName="sibTrans" presStyleCnt="0"/>
      <dgm:spPr/>
    </dgm:pt>
    <dgm:pt modelId="{6E27B665-B5DA-4D07-BDB7-4E1428B3DDFE}" type="pres">
      <dgm:prSet presAssocID="{DFB7C99E-B48A-41DF-B994-20D1CF74F3B0}" presName="compositeNode" presStyleCnt="0">
        <dgm:presLayoutVars>
          <dgm:bulletEnabled val="1"/>
        </dgm:presLayoutVars>
      </dgm:prSet>
      <dgm:spPr/>
    </dgm:pt>
    <dgm:pt modelId="{4AD80CDA-DA32-4950-B272-D66BFF209CEA}" type="pres">
      <dgm:prSet presAssocID="{DFB7C99E-B48A-41DF-B994-20D1CF74F3B0}" presName="bgRect" presStyleLbl="node1" presStyleIdx="5" presStyleCnt="6"/>
      <dgm:spPr/>
    </dgm:pt>
    <dgm:pt modelId="{BB593F81-09CA-43ED-8190-FA335AFB5E3A}" type="pres">
      <dgm:prSet presAssocID="{DFB7C99E-B48A-41DF-B994-20D1CF74F3B0}" presName="parentNode" presStyleLbl="node1" presStyleIdx="5" presStyleCnt="6">
        <dgm:presLayoutVars>
          <dgm:chMax val="0"/>
          <dgm:bulletEnabled val="1"/>
        </dgm:presLayoutVars>
      </dgm:prSet>
      <dgm:spPr/>
    </dgm:pt>
    <dgm:pt modelId="{CA6D90C3-1B43-4DD5-A4CC-D6425382C700}" type="pres">
      <dgm:prSet presAssocID="{DFB7C99E-B48A-41DF-B994-20D1CF74F3B0}" presName="childNode" presStyleLbl="node1" presStyleIdx="5" presStyleCnt="6">
        <dgm:presLayoutVars>
          <dgm:bulletEnabled val="1"/>
        </dgm:presLayoutVars>
      </dgm:prSet>
      <dgm:spPr/>
    </dgm:pt>
  </dgm:ptLst>
  <dgm:cxnLst>
    <dgm:cxn modelId="{84B91F09-9A20-4842-9C33-219A72A73CAB}" type="presOf" srcId="{5642C299-730C-44BA-8F6E-4C88E98716A9}" destId="{96A54133-96E7-4F09-A14F-6A93DD2DC941}" srcOrd="0" destOrd="0" presId="urn:microsoft.com/office/officeart/2005/8/layout/hProcess7"/>
    <dgm:cxn modelId="{89E2800A-6334-481D-B2FC-5777349B7BB6}" type="presOf" srcId="{BF7E7B69-D4B1-4B86-859C-1C95DB5D1639}" destId="{0407322E-224D-40A8-B349-81CEDD61D408}" srcOrd="0" destOrd="0" presId="urn:microsoft.com/office/officeart/2005/8/layout/hProcess7"/>
    <dgm:cxn modelId="{D53DA30B-A4FD-41C7-8CEE-E311C519DBF3}" srcId="{BF7E7B69-D4B1-4B86-859C-1C95DB5D1639}" destId="{BD3559F6-95D6-4DD6-8F3E-8F724912F5AB}" srcOrd="4" destOrd="0" parTransId="{54245963-0016-4628-8713-D913EBECD481}" sibTransId="{46EBDBDE-CF84-45CA-BE15-D4FA8C0D4980}"/>
    <dgm:cxn modelId="{C1F3890F-2303-44FB-9E5E-E1EB524F6FA8}" srcId="{BD3559F6-95D6-4DD6-8F3E-8F724912F5AB}" destId="{C5578139-17C5-4568-A451-C3D1B3C82AE8}" srcOrd="0" destOrd="0" parTransId="{0D214343-65DC-436D-9921-9D2754C359D1}" sibTransId="{D9535E05-C154-4F96-8930-A0EC3CA0C9E5}"/>
    <dgm:cxn modelId="{BD87FB0F-55CF-4E6B-84E3-4B1610A24F98}" type="presOf" srcId="{CB7456E5-EB39-46B2-83A1-E827D86FF2B4}" destId="{AB4A384F-9BC5-4C2E-AE51-089780797A5F}" srcOrd="0" destOrd="0" presId="urn:microsoft.com/office/officeart/2005/8/layout/hProcess7"/>
    <dgm:cxn modelId="{AB979510-DC25-4F7B-BAA5-4A6850802E7B}" type="presOf" srcId="{DFB7C99E-B48A-41DF-B994-20D1CF74F3B0}" destId="{BB593F81-09CA-43ED-8190-FA335AFB5E3A}" srcOrd="1" destOrd="0" presId="urn:microsoft.com/office/officeart/2005/8/layout/hProcess7"/>
    <dgm:cxn modelId="{418DE912-C36A-45D8-BF8F-F6CA37BCAA33}" srcId="{7DB5401F-6912-46A6-8268-0E7E7E6DD5E6}" destId="{5642C299-730C-44BA-8F6E-4C88E98716A9}" srcOrd="0" destOrd="0" parTransId="{945261CC-0D51-4AC9-AC14-9281838C9C1A}" sibTransId="{1CA2C6E7-36D7-47A9-ACCC-86C387A82025}"/>
    <dgm:cxn modelId="{7C209513-95B8-42AE-8CD6-28A838F4A5AD}" type="presOf" srcId="{DFB7C99E-B48A-41DF-B994-20D1CF74F3B0}" destId="{4AD80CDA-DA32-4950-B272-D66BFF209CEA}" srcOrd="0" destOrd="0" presId="urn:microsoft.com/office/officeart/2005/8/layout/hProcess7"/>
    <dgm:cxn modelId="{3C3C3619-DC8D-4523-94A2-0E6DFFE30BDF}" type="presOf" srcId="{6C0BA809-25C9-4068-B937-E54030209605}" destId="{B585F00C-B88F-4A7C-8ABB-E6BAAE17A400}" srcOrd="0" destOrd="0" presId="urn:microsoft.com/office/officeart/2005/8/layout/hProcess7"/>
    <dgm:cxn modelId="{960D5B2B-02E8-49B8-90FF-3BB976BBB6F0}" srcId="{BF7E7B69-D4B1-4B86-859C-1C95DB5D1639}" destId="{DFAA7A34-57FF-4C2A-9BBA-B91F7D97E162}" srcOrd="0" destOrd="0" parTransId="{48BC0988-7895-450E-91D1-F24715427076}" sibTransId="{6596E80B-7589-4209-BFF9-7E2F58D450AF}"/>
    <dgm:cxn modelId="{30A9E02E-DB22-4291-B2A0-6B899914218F}" type="presOf" srcId="{6ECBAFA4-1E38-42DC-A9B2-5325A552B2EF}" destId="{9A0559F4-0AB9-442E-BCA6-A70AE28F767E}" srcOrd="0" destOrd="0" presId="urn:microsoft.com/office/officeart/2005/8/layout/hProcess7"/>
    <dgm:cxn modelId="{628C1D5B-8212-48F2-92CC-72AAC1E7D972}" srcId="{BF7E7B69-D4B1-4B86-859C-1C95DB5D1639}" destId="{358E6242-54F1-4E94-83A7-04EE830FBAB7}" srcOrd="2" destOrd="0" parTransId="{273C1CAB-6FCB-493C-A395-36C870474988}" sibTransId="{21785F67-2C6A-4896-AC90-30916ED6F45D}"/>
    <dgm:cxn modelId="{99C29144-AA16-480C-BA6B-6BFD62B0D5AF}" srcId="{DFB7C99E-B48A-41DF-B994-20D1CF74F3B0}" destId="{A831AF3B-124E-43C4-B515-9B59E589A904}" srcOrd="0" destOrd="0" parTransId="{D5180188-C97B-439C-951C-68F2AE7D7B99}" sibTransId="{3F1D5F90-E4AE-44D6-BF38-C6742EEC2F7E}"/>
    <dgm:cxn modelId="{69EBA044-459E-4E9F-A3BA-5E8C1DF9DD7B}" type="presOf" srcId="{7DB5401F-6912-46A6-8268-0E7E7E6DD5E6}" destId="{2AFF2595-5799-48A8-9F89-D4435025F5D0}" srcOrd="1" destOrd="0" presId="urn:microsoft.com/office/officeart/2005/8/layout/hProcess7"/>
    <dgm:cxn modelId="{91A2356D-B796-4C87-BAED-198617E8F580}" srcId="{BF7E7B69-D4B1-4B86-859C-1C95DB5D1639}" destId="{CB7456E5-EB39-46B2-83A1-E827D86FF2B4}" srcOrd="1" destOrd="0" parTransId="{69475F90-BDCF-49C2-878B-3DB73F6E3524}" sibTransId="{D5195DB3-0B62-4D2E-AF27-BEC7A6F6B9A4}"/>
    <dgm:cxn modelId="{1A3E6771-014B-49EA-8754-7FEAD91A92B2}" type="presOf" srcId="{3F0E329B-A403-4344-BB31-291D8BC5C5E6}" destId="{C61FCE70-629F-4311-88B0-20E13F9DB116}" srcOrd="0" destOrd="0" presId="urn:microsoft.com/office/officeart/2005/8/layout/hProcess7"/>
    <dgm:cxn modelId="{57F27371-286E-4BD7-AD9E-98DDF39A3874}" type="presOf" srcId="{BD3559F6-95D6-4DD6-8F3E-8F724912F5AB}" destId="{70AF7221-D284-40C3-BBC7-A8BCE004EDD7}" srcOrd="0" destOrd="0" presId="urn:microsoft.com/office/officeart/2005/8/layout/hProcess7"/>
    <dgm:cxn modelId="{6D715452-4CC9-4C2D-818B-166FA9332701}" srcId="{358E6242-54F1-4E94-83A7-04EE830FBAB7}" destId="{6ECBAFA4-1E38-42DC-A9B2-5325A552B2EF}" srcOrd="0" destOrd="0" parTransId="{745805AF-6A37-4B66-877D-CB9988F415CA}" sibTransId="{D02BB872-996E-4D20-B6B6-058CD3F93225}"/>
    <dgm:cxn modelId="{982F2D59-7DD9-4A25-80D3-CE6FE0FA1773}" srcId="{DFAA7A34-57FF-4C2A-9BBA-B91F7D97E162}" destId="{3F0E329B-A403-4344-BB31-291D8BC5C5E6}" srcOrd="0" destOrd="0" parTransId="{B16057D7-ABC6-4681-BB57-BF84C7461185}" sibTransId="{C05E9CCE-5DB2-4E0A-841F-AD8D16F9BACA}"/>
    <dgm:cxn modelId="{B9608196-9626-4CEB-BE83-9691EB986E02}" srcId="{BF7E7B69-D4B1-4B86-859C-1C95DB5D1639}" destId="{7DB5401F-6912-46A6-8268-0E7E7E6DD5E6}" srcOrd="3" destOrd="0" parTransId="{50EA13BC-2711-461E-BA13-49ADB2C2B15E}" sibTransId="{F6038B56-FE86-4102-B840-7BCBA9BC0D46}"/>
    <dgm:cxn modelId="{0BFA0499-2DA3-46B7-B96C-2BA2C9CE7F61}" type="presOf" srcId="{358E6242-54F1-4E94-83A7-04EE830FBAB7}" destId="{A5CD3867-AA8F-4A89-B9F2-31BB64DAFE8B}" srcOrd="1" destOrd="0" presId="urn:microsoft.com/office/officeart/2005/8/layout/hProcess7"/>
    <dgm:cxn modelId="{1B171499-5DCA-4F23-9205-1EF017FA1479}" srcId="{BF7E7B69-D4B1-4B86-859C-1C95DB5D1639}" destId="{DFB7C99E-B48A-41DF-B994-20D1CF74F3B0}" srcOrd="5" destOrd="0" parTransId="{A0961391-E834-4BF1-BE11-BCB34E681149}" sibTransId="{8E844AB1-F3BF-4BDF-8A5E-EAB718F62B23}"/>
    <dgm:cxn modelId="{082690A9-EA63-4FDF-BEDD-5E0E74017168}" type="presOf" srcId="{CB7456E5-EB39-46B2-83A1-E827D86FF2B4}" destId="{E9599403-C646-4675-BBE7-AE49398A4DBA}" srcOrd="1" destOrd="0" presId="urn:microsoft.com/office/officeart/2005/8/layout/hProcess7"/>
    <dgm:cxn modelId="{2D6AF2AA-98AB-40AE-A889-1AF463B28885}" type="presOf" srcId="{7DB5401F-6912-46A6-8268-0E7E7E6DD5E6}" destId="{59B2C182-4623-44D3-847D-F644E86A00D0}" srcOrd="0" destOrd="0" presId="urn:microsoft.com/office/officeart/2005/8/layout/hProcess7"/>
    <dgm:cxn modelId="{81AE29AF-6276-4338-8D44-C088268E23EB}" type="presOf" srcId="{BD3559F6-95D6-4DD6-8F3E-8F724912F5AB}" destId="{D7C69D86-8E64-4B9A-B4E2-69FEFA94BA94}" srcOrd="1" destOrd="0" presId="urn:microsoft.com/office/officeart/2005/8/layout/hProcess7"/>
    <dgm:cxn modelId="{450408C8-4F6C-485D-B14F-04C781F5AFF5}" type="presOf" srcId="{358E6242-54F1-4E94-83A7-04EE830FBAB7}" destId="{BDC234EE-26E4-4593-80DB-C30F46F8DE1A}" srcOrd="0" destOrd="0" presId="urn:microsoft.com/office/officeart/2005/8/layout/hProcess7"/>
    <dgm:cxn modelId="{5197C5C9-C038-418F-9176-20319901E4E4}" type="presOf" srcId="{DFAA7A34-57FF-4C2A-9BBA-B91F7D97E162}" destId="{396C3403-8FB2-4D15-9921-C8381F6A2465}" srcOrd="1" destOrd="0" presId="urn:microsoft.com/office/officeart/2005/8/layout/hProcess7"/>
    <dgm:cxn modelId="{EFD81CDF-BF86-4784-BC48-F9884F1ABAA7}" type="presOf" srcId="{A831AF3B-124E-43C4-B515-9B59E589A904}" destId="{CA6D90C3-1B43-4DD5-A4CC-D6425382C700}" srcOrd="0" destOrd="0" presId="urn:microsoft.com/office/officeart/2005/8/layout/hProcess7"/>
    <dgm:cxn modelId="{9CEB35F0-E81D-491E-A450-3D800E00DCC1}" srcId="{CB7456E5-EB39-46B2-83A1-E827D86FF2B4}" destId="{6C0BA809-25C9-4068-B937-E54030209605}" srcOrd="0" destOrd="0" parTransId="{EAE23C59-4AC2-476D-B117-F0CB8545C3A0}" sibTransId="{D5FA7606-183A-4F0F-B748-3D66ED35B42D}"/>
    <dgm:cxn modelId="{F4D2A0F8-833D-4C45-B559-819A5B8610F1}" type="presOf" srcId="{DFAA7A34-57FF-4C2A-9BBA-B91F7D97E162}" destId="{35019B2F-0362-42EE-92A5-E0A39F7A96C3}" srcOrd="0" destOrd="0" presId="urn:microsoft.com/office/officeart/2005/8/layout/hProcess7"/>
    <dgm:cxn modelId="{8561EEFB-15CF-4163-93FF-DF5D5B5386AA}" type="presOf" srcId="{C5578139-17C5-4568-A451-C3D1B3C82AE8}" destId="{427EDAD2-24D5-4E1F-B1FB-BA6E00D2EBAD}" srcOrd="0" destOrd="0" presId="urn:microsoft.com/office/officeart/2005/8/layout/hProcess7"/>
    <dgm:cxn modelId="{7F3ED694-EA8E-496B-94DD-F9D692867256}" type="presParOf" srcId="{0407322E-224D-40A8-B349-81CEDD61D408}" destId="{28EB4CDA-104D-40A1-B4B3-C2316BFF546C}" srcOrd="0" destOrd="0" presId="urn:microsoft.com/office/officeart/2005/8/layout/hProcess7"/>
    <dgm:cxn modelId="{956FF5F1-E263-4626-8F59-218053B25222}" type="presParOf" srcId="{28EB4CDA-104D-40A1-B4B3-C2316BFF546C}" destId="{35019B2F-0362-42EE-92A5-E0A39F7A96C3}" srcOrd="0" destOrd="0" presId="urn:microsoft.com/office/officeart/2005/8/layout/hProcess7"/>
    <dgm:cxn modelId="{048C2CCF-4B99-408D-AF9D-BBC10141F325}" type="presParOf" srcId="{28EB4CDA-104D-40A1-B4B3-C2316BFF546C}" destId="{396C3403-8FB2-4D15-9921-C8381F6A2465}" srcOrd="1" destOrd="0" presId="urn:microsoft.com/office/officeart/2005/8/layout/hProcess7"/>
    <dgm:cxn modelId="{12C2355F-3947-42AB-ADFF-A1DD09D57FB6}" type="presParOf" srcId="{28EB4CDA-104D-40A1-B4B3-C2316BFF546C}" destId="{C61FCE70-629F-4311-88B0-20E13F9DB116}" srcOrd="2" destOrd="0" presId="urn:microsoft.com/office/officeart/2005/8/layout/hProcess7"/>
    <dgm:cxn modelId="{7B015CD8-7ABD-4B80-92AC-CC8174BE303F}" type="presParOf" srcId="{0407322E-224D-40A8-B349-81CEDD61D408}" destId="{A4DFF16D-24BF-44A4-B874-0B4E9ADDD840}" srcOrd="1" destOrd="0" presId="urn:microsoft.com/office/officeart/2005/8/layout/hProcess7"/>
    <dgm:cxn modelId="{7A54E9A5-5FB1-4CAB-83A1-B86869B096C1}" type="presParOf" srcId="{0407322E-224D-40A8-B349-81CEDD61D408}" destId="{FC519AE5-BD3B-4C92-A310-1324AB0ED0EA}" srcOrd="2" destOrd="0" presId="urn:microsoft.com/office/officeart/2005/8/layout/hProcess7"/>
    <dgm:cxn modelId="{CE2CF866-0C01-44D5-85C9-DF50B410621A}" type="presParOf" srcId="{FC519AE5-BD3B-4C92-A310-1324AB0ED0EA}" destId="{758D98B5-7646-4870-8190-8903023030A3}" srcOrd="0" destOrd="0" presId="urn:microsoft.com/office/officeart/2005/8/layout/hProcess7"/>
    <dgm:cxn modelId="{26C68B7D-1074-412A-9D78-7D05492DD9E9}" type="presParOf" srcId="{FC519AE5-BD3B-4C92-A310-1324AB0ED0EA}" destId="{DEC3F4DC-0D62-45E6-94EF-BDBD3F60180A}" srcOrd="1" destOrd="0" presId="urn:microsoft.com/office/officeart/2005/8/layout/hProcess7"/>
    <dgm:cxn modelId="{529FB04D-6357-48FC-8844-1716B8A4DE50}" type="presParOf" srcId="{FC519AE5-BD3B-4C92-A310-1324AB0ED0EA}" destId="{48FBFA93-2A0A-4B17-B86C-7F1650263BF5}" srcOrd="2" destOrd="0" presId="urn:microsoft.com/office/officeart/2005/8/layout/hProcess7"/>
    <dgm:cxn modelId="{C6BC7AC9-3E10-4C60-81B1-A0E5DCA164B8}" type="presParOf" srcId="{0407322E-224D-40A8-B349-81CEDD61D408}" destId="{BC4802CD-BFB2-450A-9E68-85AC5C4F180E}" srcOrd="3" destOrd="0" presId="urn:microsoft.com/office/officeart/2005/8/layout/hProcess7"/>
    <dgm:cxn modelId="{2B2EDBBA-7F50-4413-9E53-96296F4EB1C0}" type="presParOf" srcId="{0407322E-224D-40A8-B349-81CEDD61D408}" destId="{876A094A-9CCD-4E1C-B8A7-6E62812E02B3}" srcOrd="4" destOrd="0" presId="urn:microsoft.com/office/officeart/2005/8/layout/hProcess7"/>
    <dgm:cxn modelId="{A0F7DA1D-A910-4490-A5BA-9D1F46DFB0D1}" type="presParOf" srcId="{876A094A-9CCD-4E1C-B8A7-6E62812E02B3}" destId="{AB4A384F-9BC5-4C2E-AE51-089780797A5F}" srcOrd="0" destOrd="0" presId="urn:microsoft.com/office/officeart/2005/8/layout/hProcess7"/>
    <dgm:cxn modelId="{9B30BB5C-447D-43E4-B17B-7E5CA130015C}" type="presParOf" srcId="{876A094A-9CCD-4E1C-B8A7-6E62812E02B3}" destId="{E9599403-C646-4675-BBE7-AE49398A4DBA}" srcOrd="1" destOrd="0" presId="urn:microsoft.com/office/officeart/2005/8/layout/hProcess7"/>
    <dgm:cxn modelId="{F35A029C-7D01-4D70-9443-0DA7513183B6}" type="presParOf" srcId="{876A094A-9CCD-4E1C-B8A7-6E62812E02B3}" destId="{B585F00C-B88F-4A7C-8ABB-E6BAAE17A400}" srcOrd="2" destOrd="0" presId="urn:microsoft.com/office/officeart/2005/8/layout/hProcess7"/>
    <dgm:cxn modelId="{65FDB65E-45DD-48AE-BDAB-173A617B8FC6}" type="presParOf" srcId="{0407322E-224D-40A8-B349-81CEDD61D408}" destId="{C05DA168-7190-430C-ADB2-B1A45C42B47F}" srcOrd="5" destOrd="0" presId="urn:microsoft.com/office/officeart/2005/8/layout/hProcess7"/>
    <dgm:cxn modelId="{0BEEDB7D-2632-4B4C-81EC-12BB8046C066}" type="presParOf" srcId="{0407322E-224D-40A8-B349-81CEDD61D408}" destId="{DD3F5061-2C4F-4B8F-86C5-E97E87713EF4}" srcOrd="6" destOrd="0" presId="urn:microsoft.com/office/officeart/2005/8/layout/hProcess7"/>
    <dgm:cxn modelId="{4E234448-0251-4D67-9F65-66D2F5673457}" type="presParOf" srcId="{DD3F5061-2C4F-4B8F-86C5-E97E87713EF4}" destId="{22F0BA79-E4D6-4EFA-A9DE-7653ED224ACD}" srcOrd="0" destOrd="0" presId="urn:microsoft.com/office/officeart/2005/8/layout/hProcess7"/>
    <dgm:cxn modelId="{5328375E-6BB3-442E-89E3-9CE960BD8C0A}" type="presParOf" srcId="{DD3F5061-2C4F-4B8F-86C5-E97E87713EF4}" destId="{A7A23DB7-30F2-4644-AC3E-8AE17CF5EDDF}" srcOrd="1" destOrd="0" presId="urn:microsoft.com/office/officeart/2005/8/layout/hProcess7"/>
    <dgm:cxn modelId="{324CDE8B-F266-4132-A4D5-33E6C2A3F70B}" type="presParOf" srcId="{DD3F5061-2C4F-4B8F-86C5-E97E87713EF4}" destId="{CEAF4AEC-E2DE-4728-B5BA-841480AEEFC2}" srcOrd="2" destOrd="0" presId="urn:microsoft.com/office/officeart/2005/8/layout/hProcess7"/>
    <dgm:cxn modelId="{46E83ADC-B6C4-49C5-9DC6-C13653CCBBC1}" type="presParOf" srcId="{0407322E-224D-40A8-B349-81CEDD61D408}" destId="{666F2931-C1BF-4D14-9522-235C7EE6E7C1}" srcOrd="7" destOrd="0" presId="urn:microsoft.com/office/officeart/2005/8/layout/hProcess7"/>
    <dgm:cxn modelId="{870D9B1D-E3EF-4373-8C6E-F0F5FB55B66D}" type="presParOf" srcId="{0407322E-224D-40A8-B349-81CEDD61D408}" destId="{5E874E12-2A41-4EF6-B785-073777F4671C}" srcOrd="8" destOrd="0" presId="urn:microsoft.com/office/officeart/2005/8/layout/hProcess7"/>
    <dgm:cxn modelId="{10AFA66C-0838-405E-8C38-F67105AD77E0}" type="presParOf" srcId="{5E874E12-2A41-4EF6-B785-073777F4671C}" destId="{BDC234EE-26E4-4593-80DB-C30F46F8DE1A}" srcOrd="0" destOrd="0" presId="urn:microsoft.com/office/officeart/2005/8/layout/hProcess7"/>
    <dgm:cxn modelId="{2D5C161C-9FE3-41FE-8C76-6FEF10D1E9B3}" type="presParOf" srcId="{5E874E12-2A41-4EF6-B785-073777F4671C}" destId="{A5CD3867-AA8F-4A89-B9F2-31BB64DAFE8B}" srcOrd="1" destOrd="0" presId="urn:microsoft.com/office/officeart/2005/8/layout/hProcess7"/>
    <dgm:cxn modelId="{EC3E3F10-2EAC-4FDD-9F6E-857E80F6F1FF}" type="presParOf" srcId="{5E874E12-2A41-4EF6-B785-073777F4671C}" destId="{9A0559F4-0AB9-442E-BCA6-A70AE28F767E}" srcOrd="2" destOrd="0" presId="urn:microsoft.com/office/officeart/2005/8/layout/hProcess7"/>
    <dgm:cxn modelId="{350DD974-4C7A-4EB5-A501-0B9ABE8FF4E1}" type="presParOf" srcId="{0407322E-224D-40A8-B349-81CEDD61D408}" destId="{0DA77593-D787-44C5-A9F7-D0C3A7EA04B4}" srcOrd="9" destOrd="0" presId="urn:microsoft.com/office/officeart/2005/8/layout/hProcess7"/>
    <dgm:cxn modelId="{012BE271-08B8-4613-97A5-10D9F0E8C51C}" type="presParOf" srcId="{0407322E-224D-40A8-B349-81CEDD61D408}" destId="{96FF1DE8-5C8D-4D44-91EB-02A40D850A1C}" srcOrd="10" destOrd="0" presId="urn:microsoft.com/office/officeart/2005/8/layout/hProcess7"/>
    <dgm:cxn modelId="{BE1AAE98-864A-4DF6-AF27-5986948E08D1}" type="presParOf" srcId="{96FF1DE8-5C8D-4D44-91EB-02A40D850A1C}" destId="{245279F9-5450-47C2-BD4F-D3CA363C2D85}" srcOrd="0" destOrd="0" presId="urn:microsoft.com/office/officeart/2005/8/layout/hProcess7"/>
    <dgm:cxn modelId="{4677BEFB-4795-45E2-ACEF-3644FE611CC7}" type="presParOf" srcId="{96FF1DE8-5C8D-4D44-91EB-02A40D850A1C}" destId="{3905A3B8-886A-4B52-A874-7B6EEE6CD1B7}" srcOrd="1" destOrd="0" presId="urn:microsoft.com/office/officeart/2005/8/layout/hProcess7"/>
    <dgm:cxn modelId="{66A57C03-156E-4614-9CF4-CE2FB6D173D2}" type="presParOf" srcId="{96FF1DE8-5C8D-4D44-91EB-02A40D850A1C}" destId="{2CA1454D-463C-47F2-9892-E9470161648E}" srcOrd="2" destOrd="0" presId="urn:microsoft.com/office/officeart/2005/8/layout/hProcess7"/>
    <dgm:cxn modelId="{73992B53-EA9C-4318-A326-00244BFA87B1}" type="presParOf" srcId="{0407322E-224D-40A8-B349-81CEDD61D408}" destId="{51DFC8B5-D9BB-4B70-9F74-AF36B8BB0E58}" srcOrd="11" destOrd="0" presId="urn:microsoft.com/office/officeart/2005/8/layout/hProcess7"/>
    <dgm:cxn modelId="{C36652F4-E2FF-43F3-9CAA-BEF70DAC613E}" type="presParOf" srcId="{0407322E-224D-40A8-B349-81CEDD61D408}" destId="{73CB2C92-50FD-47F1-802B-43DE3D6CA78E}" srcOrd="12" destOrd="0" presId="urn:microsoft.com/office/officeart/2005/8/layout/hProcess7"/>
    <dgm:cxn modelId="{5E81E771-9649-4128-B39D-AAB3053A25BB}" type="presParOf" srcId="{73CB2C92-50FD-47F1-802B-43DE3D6CA78E}" destId="{59B2C182-4623-44D3-847D-F644E86A00D0}" srcOrd="0" destOrd="0" presId="urn:microsoft.com/office/officeart/2005/8/layout/hProcess7"/>
    <dgm:cxn modelId="{C029FE93-8A73-4339-980A-FD92CCE71B99}" type="presParOf" srcId="{73CB2C92-50FD-47F1-802B-43DE3D6CA78E}" destId="{2AFF2595-5799-48A8-9F89-D4435025F5D0}" srcOrd="1" destOrd="0" presId="urn:microsoft.com/office/officeart/2005/8/layout/hProcess7"/>
    <dgm:cxn modelId="{C06225F9-40EE-46D7-8B43-C7D65489A460}" type="presParOf" srcId="{73CB2C92-50FD-47F1-802B-43DE3D6CA78E}" destId="{96A54133-96E7-4F09-A14F-6A93DD2DC941}" srcOrd="2" destOrd="0" presId="urn:microsoft.com/office/officeart/2005/8/layout/hProcess7"/>
    <dgm:cxn modelId="{32992A89-3E32-4035-B623-37F44BE1F2F2}" type="presParOf" srcId="{0407322E-224D-40A8-B349-81CEDD61D408}" destId="{CAC42A01-6D7C-4235-8205-F9AD7B9F4A60}" srcOrd="13" destOrd="0" presId="urn:microsoft.com/office/officeart/2005/8/layout/hProcess7"/>
    <dgm:cxn modelId="{07AB54A7-0AC6-443F-8ED7-03972AC46083}" type="presParOf" srcId="{0407322E-224D-40A8-B349-81CEDD61D408}" destId="{704A16A4-A7BA-476B-913B-165CC2C99A01}" srcOrd="14" destOrd="0" presId="urn:microsoft.com/office/officeart/2005/8/layout/hProcess7"/>
    <dgm:cxn modelId="{C9CF42F5-B1AD-41F9-804E-D2C86E54EC70}" type="presParOf" srcId="{704A16A4-A7BA-476B-913B-165CC2C99A01}" destId="{B3AC0FB4-9CCB-4CD1-AD01-819C83551C0A}" srcOrd="0" destOrd="0" presId="urn:microsoft.com/office/officeart/2005/8/layout/hProcess7"/>
    <dgm:cxn modelId="{A6229734-421C-4722-BB61-0AC4CD062CB4}" type="presParOf" srcId="{704A16A4-A7BA-476B-913B-165CC2C99A01}" destId="{910C7332-7B86-4D66-939A-5A696B7890C9}" srcOrd="1" destOrd="0" presId="urn:microsoft.com/office/officeart/2005/8/layout/hProcess7"/>
    <dgm:cxn modelId="{A7030B84-D00D-42B4-96CB-A0FF19A3E9C5}" type="presParOf" srcId="{704A16A4-A7BA-476B-913B-165CC2C99A01}" destId="{99D445CC-C49A-4D81-8AB5-B04850F0EE9F}" srcOrd="2" destOrd="0" presId="urn:microsoft.com/office/officeart/2005/8/layout/hProcess7"/>
    <dgm:cxn modelId="{B8D0C9EB-7C87-4E01-B567-893A829858F8}" type="presParOf" srcId="{0407322E-224D-40A8-B349-81CEDD61D408}" destId="{3F1E469E-198A-4679-9D5F-9F1A12B8840B}" srcOrd="15" destOrd="0" presId="urn:microsoft.com/office/officeart/2005/8/layout/hProcess7"/>
    <dgm:cxn modelId="{137FACFA-4438-4CFD-A540-787DB953FD69}" type="presParOf" srcId="{0407322E-224D-40A8-B349-81CEDD61D408}" destId="{8C203685-EF52-494B-A5B5-53E48888999A}" srcOrd="16" destOrd="0" presId="urn:microsoft.com/office/officeart/2005/8/layout/hProcess7"/>
    <dgm:cxn modelId="{59D78392-9A1B-49B0-8927-C2FE3329973D}" type="presParOf" srcId="{8C203685-EF52-494B-A5B5-53E48888999A}" destId="{70AF7221-D284-40C3-BBC7-A8BCE004EDD7}" srcOrd="0" destOrd="0" presId="urn:microsoft.com/office/officeart/2005/8/layout/hProcess7"/>
    <dgm:cxn modelId="{46B2283F-C451-4E2F-8296-8974A322477D}" type="presParOf" srcId="{8C203685-EF52-494B-A5B5-53E48888999A}" destId="{D7C69D86-8E64-4B9A-B4E2-69FEFA94BA94}" srcOrd="1" destOrd="0" presId="urn:microsoft.com/office/officeart/2005/8/layout/hProcess7"/>
    <dgm:cxn modelId="{C8A51A3F-AC61-43AB-B418-1F8163BE70B8}" type="presParOf" srcId="{8C203685-EF52-494B-A5B5-53E48888999A}" destId="{427EDAD2-24D5-4E1F-B1FB-BA6E00D2EBAD}" srcOrd="2" destOrd="0" presId="urn:microsoft.com/office/officeart/2005/8/layout/hProcess7"/>
    <dgm:cxn modelId="{0F291F08-FBD0-43B2-9A9C-1A83003FAE92}" type="presParOf" srcId="{0407322E-224D-40A8-B349-81CEDD61D408}" destId="{1373DAEE-D2BC-44CB-A78C-988F5A8CAC29}" srcOrd="17" destOrd="0" presId="urn:microsoft.com/office/officeart/2005/8/layout/hProcess7"/>
    <dgm:cxn modelId="{5677CBA7-8BD9-46A1-BB67-2677DFE0B881}" type="presParOf" srcId="{0407322E-224D-40A8-B349-81CEDD61D408}" destId="{5F293DE2-3701-4754-B870-327A5CC608D7}" srcOrd="18" destOrd="0" presId="urn:microsoft.com/office/officeart/2005/8/layout/hProcess7"/>
    <dgm:cxn modelId="{CF70BA12-D7D5-4F78-8A02-04B45166F67E}" type="presParOf" srcId="{5F293DE2-3701-4754-B870-327A5CC608D7}" destId="{E3D7B4EE-D05B-42F8-997D-705E8ADB7F87}" srcOrd="0" destOrd="0" presId="urn:microsoft.com/office/officeart/2005/8/layout/hProcess7"/>
    <dgm:cxn modelId="{9C307DBE-3B55-46AE-AFD8-1442EE5C3FD2}" type="presParOf" srcId="{5F293DE2-3701-4754-B870-327A5CC608D7}" destId="{12CFB412-4BA8-429F-BE7D-D4B4B30E6E41}" srcOrd="1" destOrd="0" presId="urn:microsoft.com/office/officeart/2005/8/layout/hProcess7"/>
    <dgm:cxn modelId="{0CE34A50-227A-4316-BF15-D0291370E7C3}" type="presParOf" srcId="{5F293DE2-3701-4754-B870-327A5CC608D7}" destId="{6ACC5F3C-C389-4946-9D21-02768403E428}" srcOrd="2" destOrd="0" presId="urn:microsoft.com/office/officeart/2005/8/layout/hProcess7"/>
    <dgm:cxn modelId="{392848C7-BA90-4C42-973F-C0610ED0714C}" type="presParOf" srcId="{0407322E-224D-40A8-B349-81CEDD61D408}" destId="{E4787E54-3AA2-44C7-8275-EE7EFFC5052A}" srcOrd="19" destOrd="0" presId="urn:microsoft.com/office/officeart/2005/8/layout/hProcess7"/>
    <dgm:cxn modelId="{E3182498-CC9D-4A03-A6AA-207FA285DA7F}" type="presParOf" srcId="{0407322E-224D-40A8-B349-81CEDD61D408}" destId="{6E27B665-B5DA-4D07-BDB7-4E1428B3DDFE}" srcOrd="20" destOrd="0" presId="urn:microsoft.com/office/officeart/2005/8/layout/hProcess7"/>
    <dgm:cxn modelId="{BBFD3E0F-479A-4E7B-A4E6-A46CD19309E6}" type="presParOf" srcId="{6E27B665-B5DA-4D07-BDB7-4E1428B3DDFE}" destId="{4AD80CDA-DA32-4950-B272-D66BFF209CEA}" srcOrd="0" destOrd="0" presId="urn:microsoft.com/office/officeart/2005/8/layout/hProcess7"/>
    <dgm:cxn modelId="{3F715BB2-0769-4DE4-9C1D-9CCF14AC0865}" type="presParOf" srcId="{6E27B665-B5DA-4D07-BDB7-4E1428B3DDFE}" destId="{BB593F81-09CA-43ED-8190-FA335AFB5E3A}" srcOrd="1" destOrd="0" presId="urn:microsoft.com/office/officeart/2005/8/layout/hProcess7"/>
    <dgm:cxn modelId="{097B251D-A04E-48CB-83AB-2CEC4D17C7F0}" type="presParOf" srcId="{6E27B665-B5DA-4D07-BDB7-4E1428B3DDFE}" destId="{CA6D90C3-1B43-4DD5-A4CC-D6425382C70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7E7B69-D4B1-4B86-859C-1C95DB5D1639}"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DFAA7A34-57FF-4C2A-9BBA-B91F7D97E162}">
      <dgm:prSet phldrT="[Texte]"/>
      <dgm:spPr/>
      <dgm:t>
        <a:bodyPr/>
        <a:lstStyle/>
        <a:p>
          <a:r>
            <a:rPr lang="fr-FR" dirty="0"/>
            <a:t> </a:t>
          </a:r>
        </a:p>
      </dgm:t>
    </dgm:pt>
    <dgm:pt modelId="{48BC0988-7895-450E-91D1-F24715427076}" type="parTrans" cxnId="{960D5B2B-02E8-49B8-90FF-3BB976BBB6F0}">
      <dgm:prSet/>
      <dgm:spPr/>
      <dgm:t>
        <a:bodyPr/>
        <a:lstStyle/>
        <a:p>
          <a:endParaRPr lang="fr-FR"/>
        </a:p>
      </dgm:t>
    </dgm:pt>
    <dgm:pt modelId="{6596E80B-7589-4209-BFF9-7E2F58D450AF}" type="sibTrans" cxnId="{960D5B2B-02E8-49B8-90FF-3BB976BBB6F0}">
      <dgm:prSet/>
      <dgm:spPr/>
      <dgm:t>
        <a:bodyPr/>
        <a:lstStyle/>
        <a:p>
          <a:endParaRPr lang="fr-FR"/>
        </a:p>
      </dgm:t>
    </dgm:pt>
    <dgm:pt modelId="{CB7456E5-EB39-46B2-83A1-E827D86FF2B4}">
      <dgm:prSet phldrT="[Texte]"/>
      <dgm:spPr/>
      <dgm:t>
        <a:bodyPr/>
        <a:lstStyle/>
        <a:p>
          <a:r>
            <a:rPr lang="fr-FR" dirty="0"/>
            <a:t> </a:t>
          </a:r>
        </a:p>
      </dgm:t>
    </dgm:pt>
    <dgm:pt modelId="{69475F90-BDCF-49C2-878B-3DB73F6E3524}" type="parTrans" cxnId="{91A2356D-B796-4C87-BAED-198617E8F580}">
      <dgm:prSet/>
      <dgm:spPr/>
      <dgm:t>
        <a:bodyPr/>
        <a:lstStyle/>
        <a:p>
          <a:endParaRPr lang="fr-FR"/>
        </a:p>
      </dgm:t>
    </dgm:pt>
    <dgm:pt modelId="{D5195DB3-0B62-4D2E-AF27-BEC7A6F6B9A4}" type="sibTrans" cxnId="{91A2356D-B796-4C87-BAED-198617E8F580}">
      <dgm:prSet/>
      <dgm:spPr/>
      <dgm:t>
        <a:bodyPr/>
        <a:lstStyle/>
        <a:p>
          <a:endParaRPr lang="fr-FR"/>
        </a:p>
      </dgm:t>
    </dgm:pt>
    <dgm:pt modelId="{6C0BA809-25C9-4068-B937-E54030209605}">
      <dgm:prSet phldrT="[Texte]"/>
      <dgm:spPr/>
      <dgm:t>
        <a:bodyPr/>
        <a:lstStyle/>
        <a:p>
          <a:r>
            <a:rPr lang="fr-FR" dirty="0"/>
            <a:t>Transmission primaire</a:t>
          </a:r>
        </a:p>
      </dgm:t>
    </dgm:pt>
    <dgm:pt modelId="{EAE23C59-4AC2-476D-B117-F0CB8545C3A0}" type="parTrans" cxnId="{9CEB35F0-E81D-491E-A450-3D800E00DCC1}">
      <dgm:prSet/>
      <dgm:spPr/>
      <dgm:t>
        <a:bodyPr/>
        <a:lstStyle/>
        <a:p>
          <a:endParaRPr lang="fr-FR"/>
        </a:p>
      </dgm:t>
    </dgm:pt>
    <dgm:pt modelId="{D5FA7606-183A-4F0F-B748-3D66ED35B42D}" type="sibTrans" cxnId="{9CEB35F0-E81D-491E-A450-3D800E00DCC1}">
      <dgm:prSet/>
      <dgm:spPr/>
      <dgm:t>
        <a:bodyPr/>
        <a:lstStyle/>
        <a:p>
          <a:endParaRPr lang="fr-FR"/>
        </a:p>
      </dgm:t>
    </dgm:pt>
    <dgm:pt modelId="{358E6242-54F1-4E94-83A7-04EE830FBAB7}">
      <dgm:prSet phldrT="[Texte]"/>
      <dgm:spPr/>
      <dgm:t>
        <a:bodyPr/>
        <a:lstStyle/>
        <a:p>
          <a:r>
            <a:rPr lang="fr-FR" dirty="0"/>
            <a:t> </a:t>
          </a:r>
        </a:p>
      </dgm:t>
    </dgm:pt>
    <dgm:pt modelId="{273C1CAB-6FCB-493C-A395-36C870474988}" type="parTrans" cxnId="{628C1D5B-8212-48F2-92CC-72AAC1E7D972}">
      <dgm:prSet/>
      <dgm:spPr/>
      <dgm:t>
        <a:bodyPr/>
        <a:lstStyle/>
        <a:p>
          <a:endParaRPr lang="fr-FR"/>
        </a:p>
      </dgm:t>
    </dgm:pt>
    <dgm:pt modelId="{21785F67-2C6A-4896-AC90-30916ED6F45D}" type="sibTrans" cxnId="{628C1D5B-8212-48F2-92CC-72AAC1E7D972}">
      <dgm:prSet/>
      <dgm:spPr/>
      <dgm:t>
        <a:bodyPr/>
        <a:lstStyle/>
        <a:p>
          <a:endParaRPr lang="fr-FR"/>
        </a:p>
      </dgm:t>
    </dgm:pt>
    <dgm:pt modelId="{6ECBAFA4-1E38-42DC-A9B2-5325A552B2EF}">
      <dgm:prSet phldrT="[Texte]"/>
      <dgm:spPr/>
      <dgm:t>
        <a:bodyPr/>
        <a:lstStyle/>
        <a:p>
          <a:r>
            <a:rPr lang="fr-FR" dirty="0"/>
            <a:t>Embrayage</a:t>
          </a:r>
        </a:p>
      </dgm:t>
    </dgm:pt>
    <dgm:pt modelId="{745805AF-6A37-4B66-877D-CB9988F415CA}" type="parTrans" cxnId="{6D715452-4CC9-4C2D-818B-166FA9332701}">
      <dgm:prSet/>
      <dgm:spPr/>
      <dgm:t>
        <a:bodyPr/>
        <a:lstStyle/>
        <a:p>
          <a:endParaRPr lang="fr-FR"/>
        </a:p>
      </dgm:t>
    </dgm:pt>
    <dgm:pt modelId="{D02BB872-996E-4D20-B6B6-058CD3F93225}" type="sibTrans" cxnId="{6D715452-4CC9-4C2D-818B-166FA9332701}">
      <dgm:prSet/>
      <dgm:spPr/>
      <dgm:t>
        <a:bodyPr/>
        <a:lstStyle/>
        <a:p>
          <a:endParaRPr lang="fr-FR"/>
        </a:p>
      </dgm:t>
    </dgm:pt>
    <dgm:pt modelId="{3F0E329B-A403-4344-BB31-291D8BC5C5E6}">
      <dgm:prSet phldrT="[Texte]"/>
      <dgm:spPr/>
      <dgm:t>
        <a:bodyPr/>
        <a:lstStyle/>
        <a:p>
          <a:r>
            <a:rPr lang="fr-FR" dirty="0"/>
            <a:t>MOTEUR 1000 cm</a:t>
          </a:r>
          <a:r>
            <a:rPr lang="fr-FR" baseline="30000" dirty="0"/>
            <a:t>3</a:t>
          </a:r>
        </a:p>
      </dgm:t>
    </dgm:pt>
    <dgm:pt modelId="{B16057D7-ABC6-4681-BB57-BF84C7461185}" type="parTrans" cxnId="{982F2D59-7DD9-4A25-80D3-CE6FE0FA1773}">
      <dgm:prSet/>
      <dgm:spPr/>
      <dgm:t>
        <a:bodyPr/>
        <a:lstStyle/>
        <a:p>
          <a:endParaRPr lang="fr-FR"/>
        </a:p>
      </dgm:t>
    </dgm:pt>
    <dgm:pt modelId="{C05E9CCE-5DB2-4E0A-841F-AD8D16F9BACA}" type="sibTrans" cxnId="{982F2D59-7DD9-4A25-80D3-CE6FE0FA1773}">
      <dgm:prSet/>
      <dgm:spPr/>
      <dgm:t>
        <a:bodyPr/>
        <a:lstStyle/>
        <a:p>
          <a:endParaRPr lang="fr-FR"/>
        </a:p>
      </dgm:t>
    </dgm:pt>
    <dgm:pt modelId="{A831AF3B-124E-43C4-B515-9B59E589A904}">
      <dgm:prSet phldrT="[Texte]"/>
      <dgm:spPr/>
      <dgm:t>
        <a:bodyPr/>
        <a:lstStyle/>
        <a:p>
          <a:r>
            <a:rPr lang="fr-FR" dirty="0"/>
            <a:t>Roue</a:t>
          </a:r>
        </a:p>
      </dgm:t>
    </dgm:pt>
    <dgm:pt modelId="{D5180188-C97B-439C-951C-68F2AE7D7B99}" type="parTrans" cxnId="{99C29144-AA16-480C-BA6B-6BFD62B0D5AF}">
      <dgm:prSet/>
      <dgm:spPr/>
      <dgm:t>
        <a:bodyPr/>
        <a:lstStyle/>
        <a:p>
          <a:endParaRPr lang="fr-FR"/>
        </a:p>
      </dgm:t>
    </dgm:pt>
    <dgm:pt modelId="{3F1D5F90-E4AE-44D6-BF38-C6742EEC2F7E}" type="sibTrans" cxnId="{99C29144-AA16-480C-BA6B-6BFD62B0D5AF}">
      <dgm:prSet/>
      <dgm:spPr/>
      <dgm:t>
        <a:bodyPr/>
        <a:lstStyle/>
        <a:p>
          <a:endParaRPr lang="fr-FR"/>
        </a:p>
      </dgm:t>
    </dgm:pt>
    <dgm:pt modelId="{7DB5401F-6912-46A6-8268-0E7E7E6DD5E6}">
      <dgm:prSet phldrT="[Texte]"/>
      <dgm:spPr/>
      <dgm:t>
        <a:bodyPr/>
        <a:lstStyle/>
        <a:p>
          <a:r>
            <a:rPr lang="fr-FR" dirty="0"/>
            <a:t> </a:t>
          </a:r>
        </a:p>
      </dgm:t>
    </dgm:pt>
    <dgm:pt modelId="{50EA13BC-2711-461E-BA13-49ADB2C2B15E}" type="parTrans" cxnId="{B9608196-9626-4CEB-BE83-9691EB986E02}">
      <dgm:prSet/>
      <dgm:spPr/>
      <dgm:t>
        <a:bodyPr/>
        <a:lstStyle/>
        <a:p>
          <a:endParaRPr lang="fr-FR"/>
        </a:p>
      </dgm:t>
    </dgm:pt>
    <dgm:pt modelId="{F6038B56-FE86-4102-B840-7BCBA9BC0D46}" type="sibTrans" cxnId="{B9608196-9626-4CEB-BE83-9691EB986E02}">
      <dgm:prSet/>
      <dgm:spPr/>
      <dgm:t>
        <a:bodyPr/>
        <a:lstStyle/>
        <a:p>
          <a:endParaRPr lang="fr-FR"/>
        </a:p>
      </dgm:t>
    </dgm:pt>
    <dgm:pt modelId="{5642C299-730C-44BA-8F6E-4C88E98716A9}">
      <dgm:prSet phldrT="[Texte]"/>
      <dgm:spPr/>
      <dgm:t>
        <a:bodyPr/>
        <a:lstStyle/>
        <a:p>
          <a:r>
            <a:rPr lang="fr-FR" dirty="0"/>
            <a:t>Boite de vitesse</a:t>
          </a:r>
        </a:p>
      </dgm:t>
    </dgm:pt>
    <dgm:pt modelId="{945261CC-0D51-4AC9-AC14-9281838C9C1A}" type="parTrans" cxnId="{418DE912-C36A-45D8-BF8F-F6CA37BCAA33}">
      <dgm:prSet/>
      <dgm:spPr/>
      <dgm:t>
        <a:bodyPr/>
        <a:lstStyle/>
        <a:p>
          <a:endParaRPr lang="fr-FR"/>
        </a:p>
      </dgm:t>
    </dgm:pt>
    <dgm:pt modelId="{1CA2C6E7-36D7-47A9-ACCC-86C387A82025}" type="sibTrans" cxnId="{418DE912-C36A-45D8-BF8F-F6CA37BCAA33}">
      <dgm:prSet/>
      <dgm:spPr/>
      <dgm:t>
        <a:bodyPr/>
        <a:lstStyle/>
        <a:p>
          <a:endParaRPr lang="fr-FR"/>
        </a:p>
      </dgm:t>
    </dgm:pt>
    <dgm:pt modelId="{BD3559F6-95D6-4DD6-8F3E-8F724912F5AB}">
      <dgm:prSet phldrT="[Texte]"/>
      <dgm:spPr/>
      <dgm:t>
        <a:bodyPr/>
        <a:lstStyle/>
        <a:p>
          <a:r>
            <a:rPr lang="fr-FR" dirty="0"/>
            <a:t>  </a:t>
          </a:r>
        </a:p>
      </dgm:t>
    </dgm:pt>
    <dgm:pt modelId="{54245963-0016-4628-8713-D913EBECD481}" type="parTrans" cxnId="{D53DA30B-A4FD-41C7-8CEE-E311C519DBF3}">
      <dgm:prSet/>
      <dgm:spPr/>
      <dgm:t>
        <a:bodyPr/>
        <a:lstStyle/>
        <a:p>
          <a:endParaRPr lang="fr-FR"/>
        </a:p>
      </dgm:t>
    </dgm:pt>
    <dgm:pt modelId="{46EBDBDE-CF84-45CA-BE15-D4FA8C0D4980}" type="sibTrans" cxnId="{D53DA30B-A4FD-41C7-8CEE-E311C519DBF3}">
      <dgm:prSet/>
      <dgm:spPr/>
      <dgm:t>
        <a:bodyPr/>
        <a:lstStyle/>
        <a:p>
          <a:endParaRPr lang="fr-FR"/>
        </a:p>
      </dgm:t>
    </dgm:pt>
    <dgm:pt modelId="{C5578139-17C5-4568-A451-C3D1B3C82AE8}">
      <dgm:prSet phldrT="[Texte]"/>
      <dgm:spPr/>
      <dgm:t>
        <a:bodyPr/>
        <a:lstStyle/>
        <a:p>
          <a:r>
            <a:rPr lang="fr-FR" dirty="0"/>
            <a:t>Transmission secondaire</a:t>
          </a:r>
        </a:p>
      </dgm:t>
    </dgm:pt>
    <dgm:pt modelId="{0D214343-65DC-436D-9921-9D2754C359D1}" type="parTrans" cxnId="{C1F3890F-2303-44FB-9E5E-E1EB524F6FA8}">
      <dgm:prSet/>
      <dgm:spPr/>
      <dgm:t>
        <a:bodyPr/>
        <a:lstStyle/>
        <a:p>
          <a:endParaRPr lang="fr-FR"/>
        </a:p>
      </dgm:t>
    </dgm:pt>
    <dgm:pt modelId="{D9535E05-C154-4F96-8930-A0EC3CA0C9E5}" type="sibTrans" cxnId="{C1F3890F-2303-44FB-9E5E-E1EB524F6FA8}">
      <dgm:prSet/>
      <dgm:spPr/>
      <dgm:t>
        <a:bodyPr/>
        <a:lstStyle/>
        <a:p>
          <a:endParaRPr lang="fr-FR"/>
        </a:p>
      </dgm:t>
    </dgm:pt>
    <dgm:pt modelId="{DFB7C99E-B48A-41DF-B994-20D1CF74F3B0}">
      <dgm:prSet phldrT="[Texte]"/>
      <dgm:spPr/>
      <dgm:t>
        <a:bodyPr/>
        <a:lstStyle/>
        <a:p>
          <a:r>
            <a:rPr lang="fr-FR" dirty="0"/>
            <a:t> </a:t>
          </a:r>
        </a:p>
      </dgm:t>
    </dgm:pt>
    <dgm:pt modelId="{A0961391-E834-4BF1-BE11-BCB34E681149}" type="parTrans" cxnId="{1B171499-5DCA-4F23-9205-1EF017FA1479}">
      <dgm:prSet/>
      <dgm:spPr/>
      <dgm:t>
        <a:bodyPr/>
        <a:lstStyle/>
        <a:p>
          <a:endParaRPr lang="fr-FR"/>
        </a:p>
      </dgm:t>
    </dgm:pt>
    <dgm:pt modelId="{8E844AB1-F3BF-4BDF-8A5E-EAB718F62B23}" type="sibTrans" cxnId="{1B171499-5DCA-4F23-9205-1EF017FA1479}">
      <dgm:prSet/>
      <dgm:spPr/>
      <dgm:t>
        <a:bodyPr/>
        <a:lstStyle/>
        <a:p>
          <a:endParaRPr lang="fr-FR"/>
        </a:p>
      </dgm:t>
    </dgm:pt>
    <dgm:pt modelId="{0407322E-224D-40A8-B349-81CEDD61D408}" type="pres">
      <dgm:prSet presAssocID="{BF7E7B69-D4B1-4B86-859C-1C95DB5D1639}" presName="Name0" presStyleCnt="0">
        <dgm:presLayoutVars>
          <dgm:dir/>
          <dgm:animLvl val="lvl"/>
          <dgm:resizeHandles val="exact"/>
        </dgm:presLayoutVars>
      </dgm:prSet>
      <dgm:spPr/>
    </dgm:pt>
    <dgm:pt modelId="{28EB4CDA-104D-40A1-B4B3-C2316BFF546C}" type="pres">
      <dgm:prSet presAssocID="{DFAA7A34-57FF-4C2A-9BBA-B91F7D97E162}" presName="compositeNode" presStyleCnt="0">
        <dgm:presLayoutVars>
          <dgm:bulletEnabled val="1"/>
        </dgm:presLayoutVars>
      </dgm:prSet>
      <dgm:spPr/>
    </dgm:pt>
    <dgm:pt modelId="{35019B2F-0362-42EE-92A5-E0A39F7A96C3}" type="pres">
      <dgm:prSet presAssocID="{DFAA7A34-57FF-4C2A-9BBA-B91F7D97E162}" presName="bgRect" presStyleLbl="node1" presStyleIdx="0" presStyleCnt="6"/>
      <dgm:spPr/>
    </dgm:pt>
    <dgm:pt modelId="{396C3403-8FB2-4D15-9921-C8381F6A2465}" type="pres">
      <dgm:prSet presAssocID="{DFAA7A34-57FF-4C2A-9BBA-B91F7D97E162}" presName="parentNode" presStyleLbl="node1" presStyleIdx="0" presStyleCnt="6">
        <dgm:presLayoutVars>
          <dgm:chMax val="0"/>
          <dgm:bulletEnabled val="1"/>
        </dgm:presLayoutVars>
      </dgm:prSet>
      <dgm:spPr/>
    </dgm:pt>
    <dgm:pt modelId="{C61FCE70-629F-4311-88B0-20E13F9DB116}" type="pres">
      <dgm:prSet presAssocID="{DFAA7A34-57FF-4C2A-9BBA-B91F7D97E162}" presName="childNode" presStyleLbl="node1" presStyleIdx="0" presStyleCnt="6">
        <dgm:presLayoutVars>
          <dgm:bulletEnabled val="1"/>
        </dgm:presLayoutVars>
      </dgm:prSet>
      <dgm:spPr/>
    </dgm:pt>
    <dgm:pt modelId="{A4DFF16D-24BF-44A4-B874-0B4E9ADDD840}" type="pres">
      <dgm:prSet presAssocID="{6596E80B-7589-4209-BFF9-7E2F58D450AF}" presName="hSp" presStyleCnt="0"/>
      <dgm:spPr/>
    </dgm:pt>
    <dgm:pt modelId="{FC519AE5-BD3B-4C92-A310-1324AB0ED0EA}" type="pres">
      <dgm:prSet presAssocID="{6596E80B-7589-4209-BFF9-7E2F58D450AF}" presName="vProcSp" presStyleCnt="0"/>
      <dgm:spPr/>
    </dgm:pt>
    <dgm:pt modelId="{758D98B5-7646-4870-8190-8903023030A3}" type="pres">
      <dgm:prSet presAssocID="{6596E80B-7589-4209-BFF9-7E2F58D450AF}" presName="vSp1" presStyleCnt="0"/>
      <dgm:spPr/>
    </dgm:pt>
    <dgm:pt modelId="{DEC3F4DC-0D62-45E6-94EF-BDBD3F60180A}" type="pres">
      <dgm:prSet presAssocID="{6596E80B-7589-4209-BFF9-7E2F58D450AF}" presName="simulatedConn" presStyleLbl="solidFgAcc1" presStyleIdx="0" presStyleCnt="5"/>
      <dgm:spPr/>
    </dgm:pt>
    <dgm:pt modelId="{48FBFA93-2A0A-4B17-B86C-7F1650263BF5}" type="pres">
      <dgm:prSet presAssocID="{6596E80B-7589-4209-BFF9-7E2F58D450AF}" presName="vSp2" presStyleCnt="0"/>
      <dgm:spPr/>
    </dgm:pt>
    <dgm:pt modelId="{BC4802CD-BFB2-450A-9E68-85AC5C4F180E}" type="pres">
      <dgm:prSet presAssocID="{6596E80B-7589-4209-BFF9-7E2F58D450AF}" presName="sibTrans" presStyleCnt="0"/>
      <dgm:spPr/>
    </dgm:pt>
    <dgm:pt modelId="{876A094A-9CCD-4E1C-B8A7-6E62812E02B3}" type="pres">
      <dgm:prSet presAssocID="{CB7456E5-EB39-46B2-83A1-E827D86FF2B4}" presName="compositeNode" presStyleCnt="0">
        <dgm:presLayoutVars>
          <dgm:bulletEnabled val="1"/>
        </dgm:presLayoutVars>
      </dgm:prSet>
      <dgm:spPr/>
    </dgm:pt>
    <dgm:pt modelId="{AB4A384F-9BC5-4C2E-AE51-089780797A5F}" type="pres">
      <dgm:prSet presAssocID="{CB7456E5-EB39-46B2-83A1-E827D86FF2B4}" presName="bgRect" presStyleLbl="node1" presStyleIdx="1" presStyleCnt="6"/>
      <dgm:spPr/>
    </dgm:pt>
    <dgm:pt modelId="{E9599403-C646-4675-BBE7-AE49398A4DBA}" type="pres">
      <dgm:prSet presAssocID="{CB7456E5-EB39-46B2-83A1-E827D86FF2B4}" presName="parentNode" presStyleLbl="node1" presStyleIdx="1" presStyleCnt="6">
        <dgm:presLayoutVars>
          <dgm:chMax val="0"/>
          <dgm:bulletEnabled val="1"/>
        </dgm:presLayoutVars>
      </dgm:prSet>
      <dgm:spPr/>
    </dgm:pt>
    <dgm:pt modelId="{B585F00C-B88F-4A7C-8ABB-E6BAAE17A400}" type="pres">
      <dgm:prSet presAssocID="{CB7456E5-EB39-46B2-83A1-E827D86FF2B4}" presName="childNode" presStyleLbl="node1" presStyleIdx="1" presStyleCnt="6">
        <dgm:presLayoutVars>
          <dgm:bulletEnabled val="1"/>
        </dgm:presLayoutVars>
      </dgm:prSet>
      <dgm:spPr/>
    </dgm:pt>
    <dgm:pt modelId="{C05DA168-7190-430C-ADB2-B1A45C42B47F}" type="pres">
      <dgm:prSet presAssocID="{D5195DB3-0B62-4D2E-AF27-BEC7A6F6B9A4}" presName="hSp" presStyleCnt="0"/>
      <dgm:spPr/>
    </dgm:pt>
    <dgm:pt modelId="{DD3F5061-2C4F-4B8F-86C5-E97E87713EF4}" type="pres">
      <dgm:prSet presAssocID="{D5195DB3-0B62-4D2E-AF27-BEC7A6F6B9A4}" presName="vProcSp" presStyleCnt="0"/>
      <dgm:spPr/>
    </dgm:pt>
    <dgm:pt modelId="{22F0BA79-E4D6-4EFA-A9DE-7653ED224ACD}" type="pres">
      <dgm:prSet presAssocID="{D5195DB3-0B62-4D2E-AF27-BEC7A6F6B9A4}" presName="vSp1" presStyleCnt="0"/>
      <dgm:spPr/>
    </dgm:pt>
    <dgm:pt modelId="{A7A23DB7-30F2-4644-AC3E-8AE17CF5EDDF}" type="pres">
      <dgm:prSet presAssocID="{D5195DB3-0B62-4D2E-AF27-BEC7A6F6B9A4}" presName="simulatedConn" presStyleLbl="solidFgAcc1" presStyleIdx="1" presStyleCnt="5"/>
      <dgm:spPr/>
    </dgm:pt>
    <dgm:pt modelId="{CEAF4AEC-E2DE-4728-B5BA-841480AEEFC2}" type="pres">
      <dgm:prSet presAssocID="{D5195DB3-0B62-4D2E-AF27-BEC7A6F6B9A4}" presName="vSp2" presStyleCnt="0"/>
      <dgm:spPr/>
    </dgm:pt>
    <dgm:pt modelId="{666F2931-C1BF-4D14-9522-235C7EE6E7C1}" type="pres">
      <dgm:prSet presAssocID="{D5195DB3-0B62-4D2E-AF27-BEC7A6F6B9A4}" presName="sibTrans" presStyleCnt="0"/>
      <dgm:spPr/>
    </dgm:pt>
    <dgm:pt modelId="{5E874E12-2A41-4EF6-B785-073777F4671C}" type="pres">
      <dgm:prSet presAssocID="{358E6242-54F1-4E94-83A7-04EE830FBAB7}" presName="compositeNode" presStyleCnt="0">
        <dgm:presLayoutVars>
          <dgm:bulletEnabled val="1"/>
        </dgm:presLayoutVars>
      </dgm:prSet>
      <dgm:spPr/>
    </dgm:pt>
    <dgm:pt modelId="{BDC234EE-26E4-4593-80DB-C30F46F8DE1A}" type="pres">
      <dgm:prSet presAssocID="{358E6242-54F1-4E94-83A7-04EE830FBAB7}" presName="bgRect" presStyleLbl="node1" presStyleIdx="2" presStyleCnt="6"/>
      <dgm:spPr/>
    </dgm:pt>
    <dgm:pt modelId="{A5CD3867-AA8F-4A89-B9F2-31BB64DAFE8B}" type="pres">
      <dgm:prSet presAssocID="{358E6242-54F1-4E94-83A7-04EE830FBAB7}" presName="parentNode" presStyleLbl="node1" presStyleIdx="2" presStyleCnt="6">
        <dgm:presLayoutVars>
          <dgm:chMax val="0"/>
          <dgm:bulletEnabled val="1"/>
        </dgm:presLayoutVars>
      </dgm:prSet>
      <dgm:spPr/>
    </dgm:pt>
    <dgm:pt modelId="{9A0559F4-0AB9-442E-BCA6-A70AE28F767E}" type="pres">
      <dgm:prSet presAssocID="{358E6242-54F1-4E94-83A7-04EE830FBAB7}" presName="childNode" presStyleLbl="node1" presStyleIdx="2" presStyleCnt="6">
        <dgm:presLayoutVars>
          <dgm:bulletEnabled val="1"/>
        </dgm:presLayoutVars>
      </dgm:prSet>
      <dgm:spPr/>
    </dgm:pt>
    <dgm:pt modelId="{0DA77593-D787-44C5-A9F7-D0C3A7EA04B4}" type="pres">
      <dgm:prSet presAssocID="{21785F67-2C6A-4896-AC90-30916ED6F45D}" presName="hSp" presStyleCnt="0"/>
      <dgm:spPr/>
    </dgm:pt>
    <dgm:pt modelId="{96FF1DE8-5C8D-4D44-91EB-02A40D850A1C}" type="pres">
      <dgm:prSet presAssocID="{21785F67-2C6A-4896-AC90-30916ED6F45D}" presName="vProcSp" presStyleCnt="0"/>
      <dgm:spPr/>
    </dgm:pt>
    <dgm:pt modelId="{245279F9-5450-47C2-BD4F-D3CA363C2D85}" type="pres">
      <dgm:prSet presAssocID="{21785F67-2C6A-4896-AC90-30916ED6F45D}" presName="vSp1" presStyleCnt="0"/>
      <dgm:spPr/>
    </dgm:pt>
    <dgm:pt modelId="{3905A3B8-886A-4B52-A874-7B6EEE6CD1B7}" type="pres">
      <dgm:prSet presAssocID="{21785F67-2C6A-4896-AC90-30916ED6F45D}" presName="simulatedConn" presStyleLbl="solidFgAcc1" presStyleIdx="2" presStyleCnt="5"/>
      <dgm:spPr/>
    </dgm:pt>
    <dgm:pt modelId="{2CA1454D-463C-47F2-9892-E9470161648E}" type="pres">
      <dgm:prSet presAssocID="{21785F67-2C6A-4896-AC90-30916ED6F45D}" presName="vSp2" presStyleCnt="0"/>
      <dgm:spPr/>
    </dgm:pt>
    <dgm:pt modelId="{51DFC8B5-D9BB-4B70-9F74-AF36B8BB0E58}" type="pres">
      <dgm:prSet presAssocID="{21785F67-2C6A-4896-AC90-30916ED6F45D}" presName="sibTrans" presStyleCnt="0"/>
      <dgm:spPr/>
    </dgm:pt>
    <dgm:pt modelId="{73CB2C92-50FD-47F1-802B-43DE3D6CA78E}" type="pres">
      <dgm:prSet presAssocID="{7DB5401F-6912-46A6-8268-0E7E7E6DD5E6}" presName="compositeNode" presStyleCnt="0">
        <dgm:presLayoutVars>
          <dgm:bulletEnabled val="1"/>
        </dgm:presLayoutVars>
      </dgm:prSet>
      <dgm:spPr/>
    </dgm:pt>
    <dgm:pt modelId="{59B2C182-4623-44D3-847D-F644E86A00D0}" type="pres">
      <dgm:prSet presAssocID="{7DB5401F-6912-46A6-8268-0E7E7E6DD5E6}" presName="bgRect" presStyleLbl="node1" presStyleIdx="3" presStyleCnt="6"/>
      <dgm:spPr/>
    </dgm:pt>
    <dgm:pt modelId="{2AFF2595-5799-48A8-9F89-D4435025F5D0}" type="pres">
      <dgm:prSet presAssocID="{7DB5401F-6912-46A6-8268-0E7E7E6DD5E6}" presName="parentNode" presStyleLbl="node1" presStyleIdx="3" presStyleCnt="6">
        <dgm:presLayoutVars>
          <dgm:chMax val="0"/>
          <dgm:bulletEnabled val="1"/>
        </dgm:presLayoutVars>
      </dgm:prSet>
      <dgm:spPr/>
    </dgm:pt>
    <dgm:pt modelId="{96A54133-96E7-4F09-A14F-6A93DD2DC941}" type="pres">
      <dgm:prSet presAssocID="{7DB5401F-6912-46A6-8268-0E7E7E6DD5E6}" presName="childNode" presStyleLbl="node1" presStyleIdx="3" presStyleCnt="6">
        <dgm:presLayoutVars>
          <dgm:bulletEnabled val="1"/>
        </dgm:presLayoutVars>
      </dgm:prSet>
      <dgm:spPr/>
    </dgm:pt>
    <dgm:pt modelId="{CAC42A01-6D7C-4235-8205-F9AD7B9F4A60}" type="pres">
      <dgm:prSet presAssocID="{F6038B56-FE86-4102-B840-7BCBA9BC0D46}" presName="hSp" presStyleCnt="0"/>
      <dgm:spPr/>
    </dgm:pt>
    <dgm:pt modelId="{704A16A4-A7BA-476B-913B-165CC2C99A01}" type="pres">
      <dgm:prSet presAssocID="{F6038B56-FE86-4102-B840-7BCBA9BC0D46}" presName="vProcSp" presStyleCnt="0"/>
      <dgm:spPr/>
    </dgm:pt>
    <dgm:pt modelId="{B3AC0FB4-9CCB-4CD1-AD01-819C83551C0A}" type="pres">
      <dgm:prSet presAssocID="{F6038B56-FE86-4102-B840-7BCBA9BC0D46}" presName="vSp1" presStyleCnt="0"/>
      <dgm:spPr/>
    </dgm:pt>
    <dgm:pt modelId="{910C7332-7B86-4D66-939A-5A696B7890C9}" type="pres">
      <dgm:prSet presAssocID="{F6038B56-FE86-4102-B840-7BCBA9BC0D46}" presName="simulatedConn" presStyleLbl="solidFgAcc1" presStyleIdx="3" presStyleCnt="5"/>
      <dgm:spPr/>
    </dgm:pt>
    <dgm:pt modelId="{99D445CC-C49A-4D81-8AB5-B04850F0EE9F}" type="pres">
      <dgm:prSet presAssocID="{F6038B56-FE86-4102-B840-7BCBA9BC0D46}" presName="vSp2" presStyleCnt="0"/>
      <dgm:spPr/>
    </dgm:pt>
    <dgm:pt modelId="{3F1E469E-198A-4679-9D5F-9F1A12B8840B}" type="pres">
      <dgm:prSet presAssocID="{F6038B56-FE86-4102-B840-7BCBA9BC0D46}" presName="sibTrans" presStyleCnt="0"/>
      <dgm:spPr/>
    </dgm:pt>
    <dgm:pt modelId="{8C203685-EF52-494B-A5B5-53E48888999A}" type="pres">
      <dgm:prSet presAssocID="{BD3559F6-95D6-4DD6-8F3E-8F724912F5AB}" presName="compositeNode" presStyleCnt="0">
        <dgm:presLayoutVars>
          <dgm:bulletEnabled val="1"/>
        </dgm:presLayoutVars>
      </dgm:prSet>
      <dgm:spPr/>
    </dgm:pt>
    <dgm:pt modelId="{70AF7221-D284-40C3-BBC7-A8BCE004EDD7}" type="pres">
      <dgm:prSet presAssocID="{BD3559F6-95D6-4DD6-8F3E-8F724912F5AB}" presName="bgRect" presStyleLbl="node1" presStyleIdx="4" presStyleCnt="6"/>
      <dgm:spPr/>
    </dgm:pt>
    <dgm:pt modelId="{D7C69D86-8E64-4B9A-B4E2-69FEFA94BA94}" type="pres">
      <dgm:prSet presAssocID="{BD3559F6-95D6-4DD6-8F3E-8F724912F5AB}" presName="parentNode" presStyleLbl="node1" presStyleIdx="4" presStyleCnt="6">
        <dgm:presLayoutVars>
          <dgm:chMax val="0"/>
          <dgm:bulletEnabled val="1"/>
        </dgm:presLayoutVars>
      </dgm:prSet>
      <dgm:spPr/>
    </dgm:pt>
    <dgm:pt modelId="{427EDAD2-24D5-4E1F-B1FB-BA6E00D2EBAD}" type="pres">
      <dgm:prSet presAssocID="{BD3559F6-95D6-4DD6-8F3E-8F724912F5AB}" presName="childNode" presStyleLbl="node1" presStyleIdx="4" presStyleCnt="6">
        <dgm:presLayoutVars>
          <dgm:bulletEnabled val="1"/>
        </dgm:presLayoutVars>
      </dgm:prSet>
      <dgm:spPr/>
    </dgm:pt>
    <dgm:pt modelId="{1373DAEE-D2BC-44CB-A78C-988F5A8CAC29}" type="pres">
      <dgm:prSet presAssocID="{46EBDBDE-CF84-45CA-BE15-D4FA8C0D4980}" presName="hSp" presStyleCnt="0"/>
      <dgm:spPr/>
    </dgm:pt>
    <dgm:pt modelId="{5F293DE2-3701-4754-B870-327A5CC608D7}" type="pres">
      <dgm:prSet presAssocID="{46EBDBDE-CF84-45CA-BE15-D4FA8C0D4980}" presName="vProcSp" presStyleCnt="0"/>
      <dgm:spPr/>
    </dgm:pt>
    <dgm:pt modelId="{E3D7B4EE-D05B-42F8-997D-705E8ADB7F87}" type="pres">
      <dgm:prSet presAssocID="{46EBDBDE-CF84-45CA-BE15-D4FA8C0D4980}" presName="vSp1" presStyleCnt="0"/>
      <dgm:spPr/>
    </dgm:pt>
    <dgm:pt modelId="{12CFB412-4BA8-429F-BE7D-D4B4B30E6E41}" type="pres">
      <dgm:prSet presAssocID="{46EBDBDE-CF84-45CA-BE15-D4FA8C0D4980}" presName="simulatedConn" presStyleLbl="solidFgAcc1" presStyleIdx="4" presStyleCnt="5"/>
      <dgm:spPr/>
    </dgm:pt>
    <dgm:pt modelId="{6ACC5F3C-C389-4946-9D21-02768403E428}" type="pres">
      <dgm:prSet presAssocID="{46EBDBDE-CF84-45CA-BE15-D4FA8C0D4980}" presName="vSp2" presStyleCnt="0"/>
      <dgm:spPr/>
    </dgm:pt>
    <dgm:pt modelId="{E4787E54-3AA2-44C7-8275-EE7EFFC5052A}" type="pres">
      <dgm:prSet presAssocID="{46EBDBDE-CF84-45CA-BE15-D4FA8C0D4980}" presName="sibTrans" presStyleCnt="0"/>
      <dgm:spPr/>
    </dgm:pt>
    <dgm:pt modelId="{6E27B665-B5DA-4D07-BDB7-4E1428B3DDFE}" type="pres">
      <dgm:prSet presAssocID="{DFB7C99E-B48A-41DF-B994-20D1CF74F3B0}" presName="compositeNode" presStyleCnt="0">
        <dgm:presLayoutVars>
          <dgm:bulletEnabled val="1"/>
        </dgm:presLayoutVars>
      </dgm:prSet>
      <dgm:spPr/>
    </dgm:pt>
    <dgm:pt modelId="{4AD80CDA-DA32-4950-B272-D66BFF209CEA}" type="pres">
      <dgm:prSet presAssocID="{DFB7C99E-B48A-41DF-B994-20D1CF74F3B0}" presName="bgRect" presStyleLbl="node1" presStyleIdx="5" presStyleCnt="6"/>
      <dgm:spPr/>
    </dgm:pt>
    <dgm:pt modelId="{BB593F81-09CA-43ED-8190-FA335AFB5E3A}" type="pres">
      <dgm:prSet presAssocID="{DFB7C99E-B48A-41DF-B994-20D1CF74F3B0}" presName="parentNode" presStyleLbl="node1" presStyleIdx="5" presStyleCnt="6">
        <dgm:presLayoutVars>
          <dgm:chMax val="0"/>
          <dgm:bulletEnabled val="1"/>
        </dgm:presLayoutVars>
      </dgm:prSet>
      <dgm:spPr/>
    </dgm:pt>
    <dgm:pt modelId="{CA6D90C3-1B43-4DD5-A4CC-D6425382C700}" type="pres">
      <dgm:prSet presAssocID="{DFB7C99E-B48A-41DF-B994-20D1CF74F3B0}" presName="childNode" presStyleLbl="node1" presStyleIdx="5" presStyleCnt="6">
        <dgm:presLayoutVars>
          <dgm:bulletEnabled val="1"/>
        </dgm:presLayoutVars>
      </dgm:prSet>
      <dgm:spPr/>
    </dgm:pt>
  </dgm:ptLst>
  <dgm:cxnLst>
    <dgm:cxn modelId="{84B91F09-9A20-4842-9C33-219A72A73CAB}" type="presOf" srcId="{5642C299-730C-44BA-8F6E-4C88E98716A9}" destId="{96A54133-96E7-4F09-A14F-6A93DD2DC941}" srcOrd="0" destOrd="0" presId="urn:microsoft.com/office/officeart/2005/8/layout/hProcess7"/>
    <dgm:cxn modelId="{89E2800A-6334-481D-B2FC-5777349B7BB6}" type="presOf" srcId="{BF7E7B69-D4B1-4B86-859C-1C95DB5D1639}" destId="{0407322E-224D-40A8-B349-81CEDD61D408}" srcOrd="0" destOrd="0" presId="urn:microsoft.com/office/officeart/2005/8/layout/hProcess7"/>
    <dgm:cxn modelId="{D53DA30B-A4FD-41C7-8CEE-E311C519DBF3}" srcId="{BF7E7B69-D4B1-4B86-859C-1C95DB5D1639}" destId="{BD3559F6-95D6-4DD6-8F3E-8F724912F5AB}" srcOrd="4" destOrd="0" parTransId="{54245963-0016-4628-8713-D913EBECD481}" sibTransId="{46EBDBDE-CF84-45CA-BE15-D4FA8C0D4980}"/>
    <dgm:cxn modelId="{C1F3890F-2303-44FB-9E5E-E1EB524F6FA8}" srcId="{BD3559F6-95D6-4DD6-8F3E-8F724912F5AB}" destId="{C5578139-17C5-4568-A451-C3D1B3C82AE8}" srcOrd="0" destOrd="0" parTransId="{0D214343-65DC-436D-9921-9D2754C359D1}" sibTransId="{D9535E05-C154-4F96-8930-A0EC3CA0C9E5}"/>
    <dgm:cxn modelId="{BD87FB0F-55CF-4E6B-84E3-4B1610A24F98}" type="presOf" srcId="{CB7456E5-EB39-46B2-83A1-E827D86FF2B4}" destId="{AB4A384F-9BC5-4C2E-AE51-089780797A5F}" srcOrd="0" destOrd="0" presId="urn:microsoft.com/office/officeart/2005/8/layout/hProcess7"/>
    <dgm:cxn modelId="{AB979510-DC25-4F7B-BAA5-4A6850802E7B}" type="presOf" srcId="{DFB7C99E-B48A-41DF-B994-20D1CF74F3B0}" destId="{BB593F81-09CA-43ED-8190-FA335AFB5E3A}" srcOrd="1" destOrd="0" presId="urn:microsoft.com/office/officeart/2005/8/layout/hProcess7"/>
    <dgm:cxn modelId="{418DE912-C36A-45D8-BF8F-F6CA37BCAA33}" srcId="{7DB5401F-6912-46A6-8268-0E7E7E6DD5E6}" destId="{5642C299-730C-44BA-8F6E-4C88E98716A9}" srcOrd="0" destOrd="0" parTransId="{945261CC-0D51-4AC9-AC14-9281838C9C1A}" sibTransId="{1CA2C6E7-36D7-47A9-ACCC-86C387A82025}"/>
    <dgm:cxn modelId="{7C209513-95B8-42AE-8CD6-28A838F4A5AD}" type="presOf" srcId="{DFB7C99E-B48A-41DF-B994-20D1CF74F3B0}" destId="{4AD80CDA-DA32-4950-B272-D66BFF209CEA}" srcOrd="0" destOrd="0" presId="urn:microsoft.com/office/officeart/2005/8/layout/hProcess7"/>
    <dgm:cxn modelId="{3C3C3619-DC8D-4523-94A2-0E6DFFE30BDF}" type="presOf" srcId="{6C0BA809-25C9-4068-B937-E54030209605}" destId="{B585F00C-B88F-4A7C-8ABB-E6BAAE17A400}" srcOrd="0" destOrd="0" presId="urn:microsoft.com/office/officeart/2005/8/layout/hProcess7"/>
    <dgm:cxn modelId="{960D5B2B-02E8-49B8-90FF-3BB976BBB6F0}" srcId="{BF7E7B69-D4B1-4B86-859C-1C95DB5D1639}" destId="{DFAA7A34-57FF-4C2A-9BBA-B91F7D97E162}" srcOrd="0" destOrd="0" parTransId="{48BC0988-7895-450E-91D1-F24715427076}" sibTransId="{6596E80B-7589-4209-BFF9-7E2F58D450AF}"/>
    <dgm:cxn modelId="{30A9E02E-DB22-4291-B2A0-6B899914218F}" type="presOf" srcId="{6ECBAFA4-1E38-42DC-A9B2-5325A552B2EF}" destId="{9A0559F4-0AB9-442E-BCA6-A70AE28F767E}" srcOrd="0" destOrd="0" presId="urn:microsoft.com/office/officeart/2005/8/layout/hProcess7"/>
    <dgm:cxn modelId="{628C1D5B-8212-48F2-92CC-72AAC1E7D972}" srcId="{BF7E7B69-D4B1-4B86-859C-1C95DB5D1639}" destId="{358E6242-54F1-4E94-83A7-04EE830FBAB7}" srcOrd="2" destOrd="0" parTransId="{273C1CAB-6FCB-493C-A395-36C870474988}" sibTransId="{21785F67-2C6A-4896-AC90-30916ED6F45D}"/>
    <dgm:cxn modelId="{99C29144-AA16-480C-BA6B-6BFD62B0D5AF}" srcId="{DFB7C99E-B48A-41DF-B994-20D1CF74F3B0}" destId="{A831AF3B-124E-43C4-B515-9B59E589A904}" srcOrd="0" destOrd="0" parTransId="{D5180188-C97B-439C-951C-68F2AE7D7B99}" sibTransId="{3F1D5F90-E4AE-44D6-BF38-C6742EEC2F7E}"/>
    <dgm:cxn modelId="{69EBA044-459E-4E9F-A3BA-5E8C1DF9DD7B}" type="presOf" srcId="{7DB5401F-6912-46A6-8268-0E7E7E6DD5E6}" destId="{2AFF2595-5799-48A8-9F89-D4435025F5D0}" srcOrd="1" destOrd="0" presId="urn:microsoft.com/office/officeart/2005/8/layout/hProcess7"/>
    <dgm:cxn modelId="{91A2356D-B796-4C87-BAED-198617E8F580}" srcId="{BF7E7B69-D4B1-4B86-859C-1C95DB5D1639}" destId="{CB7456E5-EB39-46B2-83A1-E827D86FF2B4}" srcOrd="1" destOrd="0" parTransId="{69475F90-BDCF-49C2-878B-3DB73F6E3524}" sibTransId="{D5195DB3-0B62-4D2E-AF27-BEC7A6F6B9A4}"/>
    <dgm:cxn modelId="{1A3E6771-014B-49EA-8754-7FEAD91A92B2}" type="presOf" srcId="{3F0E329B-A403-4344-BB31-291D8BC5C5E6}" destId="{C61FCE70-629F-4311-88B0-20E13F9DB116}" srcOrd="0" destOrd="0" presId="urn:microsoft.com/office/officeart/2005/8/layout/hProcess7"/>
    <dgm:cxn modelId="{57F27371-286E-4BD7-AD9E-98DDF39A3874}" type="presOf" srcId="{BD3559F6-95D6-4DD6-8F3E-8F724912F5AB}" destId="{70AF7221-D284-40C3-BBC7-A8BCE004EDD7}" srcOrd="0" destOrd="0" presId="urn:microsoft.com/office/officeart/2005/8/layout/hProcess7"/>
    <dgm:cxn modelId="{6D715452-4CC9-4C2D-818B-166FA9332701}" srcId="{358E6242-54F1-4E94-83A7-04EE830FBAB7}" destId="{6ECBAFA4-1E38-42DC-A9B2-5325A552B2EF}" srcOrd="0" destOrd="0" parTransId="{745805AF-6A37-4B66-877D-CB9988F415CA}" sibTransId="{D02BB872-996E-4D20-B6B6-058CD3F93225}"/>
    <dgm:cxn modelId="{982F2D59-7DD9-4A25-80D3-CE6FE0FA1773}" srcId="{DFAA7A34-57FF-4C2A-9BBA-B91F7D97E162}" destId="{3F0E329B-A403-4344-BB31-291D8BC5C5E6}" srcOrd="0" destOrd="0" parTransId="{B16057D7-ABC6-4681-BB57-BF84C7461185}" sibTransId="{C05E9CCE-5DB2-4E0A-841F-AD8D16F9BACA}"/>
    <dgm:cxn modelId="{B9608196-9626-4CEB-BE83-9691EB986E02}" srcId="{BF7E7B69-D4B1-4B86-859C-1C95DB5D1639}" destId="{7DB5401F-6912-46A6-8268-0E7E7E6DD5E6}" srcOrd="3" destOrd="0" parTransId="{50EA13BC-2711-461E-BA13-49ADB2C2B15E}" sibTransId="{F6038B56-FE86-4102-B840-7BCBA9BC0D46}"/>
    <dgm:cxn modelId="{0BFA0499-2DA3-46B7-B96C-2BA2C9CE7F61}" type="presOf" srcId="{358E6242-54F1-4E94-83A7-04EE830FBAB7}" destId="{A5CD3867-AA8F-4A89-B9F2-31BB64DAFE8B}" srcOrd="1" destOrd="0" presId="urn:microsoft.com/office/officeart/2005/8/layout/hProcess7"/>
    <dgm:cxn modelId="{1B171499-5DCA-4F23-9205-1EF017FA1479}" srcId="{BF7E7B69-D4B1-4B86-859C-1C95DB5D1639}" destId="{DFB7C99E-B48A-41DF-B994-20D1CF74F3B0}" srcOrd="5" destOrd="0" parTransId="{A0961391-E834-4BF1-BE11-BCB34E681149}" sibTransId="{8E844AB1-F3BF-4BDF-8A5E-EAB718F62B23}"/>
    <dgm:cxn modelId="{082690A9-EA63-4FDF-BEDD-5E0E74017168}" type="presOf" srcId="{CB7456E5-EB39-46B2-83A1-E827D86FF2B4}" destId="{E9599403-C646-4675-BBE7-AE49398A4DBA}" srcOrd="1" destOrd="0" presId="urn:microsoft.com/office/officeart/2005/8/layout/hProcess7"/>
    <dgm:cxn modelId="{2D6AF2AA-98AB-40AE-A889-1AF463B28885}" type="presOf" srcId="{7DB5401F-6912-46A6-8268-0E7E7E6DD5E6}" destId="{59B2C182-4623-44D3-847D-F644E86A00D0}" srcOrd="0" destOrd="0" presId="urn:microsoft.com/office/officeart/2005/8/layout/hProcess7"/>
    <dgm:cxn modelId="{81AE29AF-6276-4338-8D44-C088268E23EB}" type="presOf" srcId="{BD3559F6-95D6-4DD6-8F3E-8F724912F5AB}" destId="{D7C69D86-8E64-4B9A-B4E2-69FEFA94BA94}" srcOrd="1" destOrd="0" presId="urn:microsoft.com/office/officeart/2005/8/layout/hProcess7"/>
    <dgm:cxn modelId="{450408C8-4F6C-485D-B14F-04C781F5AFF5}" type="presOf" srcId="{358E6242-54F1-4E94-83A7-04EE830FBAB7}" destId="{BDC234EE-26E4-4593-80DB-C30F46F8DE1A}" srcOrd="0" destOrd="0" presId="urn:microsoft.com/office/officeart/2005/8/layout/hProcess7"/>
    <dgm:cxn modelId="{5197C5C9-C038-418F-9176-20319901E4E4}" type="presOf" srcId="{DFAA7A34-57FF-4C2A-9BBA-B91F7D97E162}" destId="{396C3403-8FB2-4D15-9921-C8381F6A2465}" srcOrd="1" destOrd="0" presId="urn:microsoft.com/office/officeart/2005/8/layout/hProcess7"/>
    <dgm:cxn modelId="{EFD81CDF-BF86-4784-BC48-F9884F1ABAA7}" type="presOf" srcId="{A831AF3B-124E-43C4-B515-9B59E589A904}" destId="{CA6D90C3-1B43-4DD5-A4CC-D6425382C700}" srcOrd="0" destOrd="0" presId="urn:microsoft.com/office/officeart/2005/8/layout/hProcess7"/>
    <dgm:cxn modelId="{9CEB35F0-E81D-491E-A450-3D800E00DCC1}" srcId="{CB7456E5-EB39-46B2-83A1-E827D86FF2B4}" destId="{6C0BA809-25C9-4068-B937-E54030209605}" srcOrd="0" destOrd="0" parTransId="{EAE23C59-4AC2-476D-B117-F0CB8545C3A0}" sibTransId="{D5FA7606-183A-4F0F-B748-3D66ED35B42D}"/>
    <dgm:cxn modelId="{F4D2A0F8-833D-4C45-B559-819A5B8610F1}" type="presOf" srcId="{DFAA7A34-57FF-4C2A-9BBA-B91F7D97E162}" destId="{35019B2F-0362-42EE-92A5-E0A39F7A96C3}" srcOrd="0" destOrd="0" presId="urn:microsoft.com/office/officeart/2005/8/layout/hProcess7"/>
    <dgm:cxn modelId="{8561EEFB-15CF-4163-93FF-DF5D5B5386AA}" type="presOf" srcId="{C5578139-17C5-4568-A451-C3D1B3C82AE8}" destId="{427EDAD2-24D5-4E1F-B1FB-BA6E00D2EBAD}" srcOrd="0" destOrd="0" presId="urn:microsoft.com/office/officeart/2005/8/layout/hProcess7"/>
    <dgm:cxn modelId="{7F3ED694-EA8E-496B-94DD-F9D692867256}" type="presParOf" srcId="{0407322E-224D-40A8-B349-81CEDD61D408}" destId="{28EB4CDA-104D-40A1-B4B3-C2316BFF546C}" srcOrd="0" destOrd="0" presId="urn:microsoft.com/office/officeart/2005/8/layout/hProcess7"/>
    <dgm:cxn modelId="{956FF5F1-E263-4626-8F59-218053B25222}" type="presParOf" srcId="{28EB4CDA-104D-40A1-B4B3-C2316BFF546C}" destId="{35019B2F-0362-42EE-92A5-E0A39F7A96C3}" srcOrd="0" destOrd="0" presId="urn:microsoft.com/office/officeart/2005/8/layout/hProcess7"/>
    <dgm:cxn modelId="{048C2CCF-4B99-408D-AF9D-BBC10141F325}" type="presParOf" srcId="{28EB4CDA-104D-40A1-B4B3-C2316BFF546C}" destId="{396C3403-8FB2-4D15-9921-C8381F6A2465}" srcOrd="1" destOrd="0" presId="urn:microsoft.com/office/officeart/2005/8/layout/hProcess7"/>
    <dgm:cxn modelId="{12C2355F-3947-42AB-ADFF-A1DD09D57FB6}" type="presParOf" srcId="{28EB4CDA-104D-40A1-B4B3-C2316BFF546C}" destId="{C61FCE70-629F-4311-88B0-20E13F9DB116}" srcOrd="2" destOrd="0" presId="urn:microsoft.com/office/officeart/2005/8/layout/hProcess7"/>
    <dgm:cxn modelId="{7B015CD8-7ABD-4B80-92AC-CC8174BE303F}" type="presParOf" srcId="{0407322E-224D-40A8-B349-81CEDD61D408}" destId="{A4DFF16D-24BF-44A4-B874-0B4E9ADDD840}" srcOrd="1" destOrd="0" presId="urn:microsoft.com/office/officeart/2005/8/layout/hProcess7"/>
    <dgm:cxn modelId="{7A54E9A5-5FB1-4CAB-83A1-B86869B096C1}" type="presParOf" srcId="{0407322E-224D-40A8-B349-81CEDD61D408}" destId="{FC519AE5-BD3B-4C92-A310-1324AB0ED0EA}" srcOrd="2" destOrd="0" presId="urn:microsoft.com/office/officeart/2005/8/layout/hProcess7"/>
    <dgm:cxn modelId="{CE2CF866-0C01-44D5-85C9-DF50B410621A}" type="presParOf" srcId="{FC519AE5-BD3B-4C92-A310-1324AB0ED0EA}" destId="{758D98B5-7646-4870-8190-8903023030A3}" srcOrd="0" destOrd="0" presId="urn:microsoft.com/office/officeart/2005/8/layout/hProcess7"/>
    <dgm:cxn modelId="{26C68B7D-1074-412A-9D78-7D05492DD9E9}" type="presParOf" srcId="{FC519AE5-BD3B-4C92-A310-1324AB0ED0EA}" destId="{DEC3F4DC-0D62-45E6-94EF-BDBD3F60180A}" srcOrd="1" destOrd="0" presId="urn:microsoft.com/office/officeart/2005/8/layout/hProcess7"/>
    <dgm:cxn modelId="{529FB04D-6357-48FC-8844-1716B8A4DE50}" type="presParOf" srcId="{FC519AE5-BD3B-4C92-A310-1324AB0ED0EA}" destId="{48FBFA93-2A0A-4B17-B86C-7F1650263BF5}" srcOrd="2" destOrd="0" presId="urn:microsoft.com/office/officeart/2005/8/layout/hProcess7"/>
    <dgm:cxn modelId="{C6BC7AC9-3E10-4C60-81B1-A0E5DCA164B8}" type="presParOf" srcId="{0407322E-224D-40A8-B349-81CEDD61D408}" destId="{BC4802CD-BFB2-450A-9E68-85AC5C4F180E}" srcOrd="3" destOrd="0" presId="urn:microsoft.com/office/officeart/2005/8/layout/hProcess7"/>
    <dgm:cxn modelId="{2B2EDBBA-7F50-4413-9E53-96296F4EB1C0}" type="presParOf" srcId="{0407322E-224D-40A8-B349-81CEDD61D408}" destId="{876A094A-9CCD-4E1C-B8A7-6E62812E02B3}" srcOrd="4" destOrd="0" presId="urn:microsoft.com/office/officeart/2005/8/layout/hProcess7"/>
    <dgm:cxn modelId="{A0F7DA1D-A910-4490-A5BA-9D1F46DFB0D1}" type="presParOf" srcId="{876A094A-9CCD-4E1C-B8A7-6E62812E02B3}" destId="{AB4A384F-9BC5-4C2E-AE51-089780797A5F}" srcOrd="0" destOrd="0" presId="urn:microsoft.com/office/officeart/2005/8/layout/hProcess7"/>
    <dgm:cxn modelId="{9B30BB5C-447D-43E4-B17B-7E5CA130015C}" type="presParOf" srcId="{876A094A-9CCD-4E1C-B8A7-6E62812E02B3}" destId="{E9599403-C646-4675-BBE7-AE49398A4DBA}" srcOrd="1" destOrd="0" presId="urn:microsoft.com/office/officeart/2005/8/layout/hProcess7"/>
    <dgm:cxn modelId="{F35A029C-7D01-4D70-9443-0DA7513183B6}" type="presParOf" srcId="{876A094A-9CCD-4E1C-B8A7-6E62812E02B3}" destId="{B585F00C-B88F-4A7C-8ABB-E6BAAE17A400}" srcOrd="2" destOrd="0" presId="urn:microsoft.com/office/officeart/2005/8/layout/hProcess7"/>
    <dgm:cxn modelId="{65FDB65E-45DD-48AE-BDAB-173A617B8FC6}" type="presParOf" srcId="{0407322E-224D-40A8-B349-81CEDD61D408}" destId="{C05DA168-7190-430C-ADB2-B1A45C42B47F}" srcOrd="5" destOrd="0" presId="urn:microsoft.com/office/officeart/2005/8/layout/hProcess7"/>
    <dgm:cxn modelId="{0BEEDB7D-2632-4B4C-81EC-12BB8046C066}" type="presParOf" srcId="{0407322E-224D-40A8-B349-81CEDD61D408}" destId="{DD3F5061-2C4F-4B8F-86C5-E97E87713EF4}" srcOrd="6" destOrd="0" presId="urn:microsoft.com/office/officeart/2005/8/layout/hProcess7"/>
    <dgm:cxn modelId="{4E234448-0251-4D67-9F65-66D2F5673457}" type="presParOf" srcId="{DD3F5061-2C4F-4B8F-86C5-E97E87713EF4}" destId="{22F0BA79-E4D6-4EFA-A9DE-7653ED224ACD}" srcOrd="0" destOrd="0" presId="urn:microsoft.com/office/officeart/2005/8/layout/hProcess7"/>
    <dgm:cxn modelId="{5328375E-6BB3-442E-89E3-9CE960BD8C0A}" type="presParOf" srcId="{DD3F5061-2C4F-4B8F-86C5-E97E87713EF4}" destId="{A7A23DB7-30F2-4644-AC3E-8AE17CF5EDDF}" srcOrd="1" destOrd="0" presId="urn:microsoft.com/office/officeart/2005/8/layout/hProcess7"/>
    <dgm:cxn modelId="{324CDE8B-F266-4132-A4D5-33E6C2A3F70B}" type="presParOf" srcId="{DD3F5061-2C4F-4B8F-86C5-E97E87713EF4}" destId="{CEAF4AEC-E2DE-4728-B5BA-841480AEEFC2}" srcOrd="2" destOrd="0" presId="urn:microsoft.com/office/officeart/2005/8/layout/hProcess7"/>
    <dgm:cxn modelId="{46E83ADC-B6C4-49C5-9DC6-C13653CCBBC1}" type="presParOf" srcId="{0407322E-224D-40A8-B349-81CEDD61D408}" destId="{666F2931-C1BF-4D14-9522-235C7EE6E7C1}" srcOrd="7" destOrd="0" presId="urn:microsoft.com/office/officeart/2005/8/layout/hProcess7"/>
    <dgm:cxn modelId="{870D9B1D-E3EF-4373-8C6E-F0F5FB55B66D}" type="presParOf" srcId="{0407322E-224D-40A8-B349-81CEDD61D408}" destId="{5E874E12-2A41-4EF6-B785-073777F4671C}" srcOrd="8" destOrd="0" presId="urn:microsoft.com/office/officeart/2005/8/layout/hProcess7"/>
    <dgm:cxn modelId="{10AFA66C-0838-405E-8C38-F67105AD77E0}" type="presParOf" srcId="{5E874E12-2A41-4EF6-B785-073777F4671C}" destId="{BDC234EE-26E4-4593-80DB-C30F46F8DE1A}" srcOrd="0" destOrd="0" presId="urn:microsoft.com/office/officeart/2005/8/layout/hProcess7"/>
    <dgm:cxn modelId="{2D5C161C-9FE3-41FE-8C76-6FEF10D1E9B3}" type="presParOf" srcId="{5E874E12-2A41-4EF6-B785-073777F4671C}" destId="{A5CD3867-AA8F-4A89-B9F2-31BB64DAFE8B}" srcOrd="1" destOrd="0" presId="urn:microsoft.com/office/officeart/2005/8/layout/hProcess7"/>
    <dgm:cxn modelId="{EC3E3F10-2EAC-4FDD-9F6E-857E80F6F1FF}" type="presParOf" srcId="{5E874E12-2A41-4EF6-B785-073777F4671C}" destId="{9A0559F4-0AB9-442E-BCA6-A70AE28F767E}" srcOrd="2" destOrd="0" presId="urn:microsoft.com/office/officeart/2005/8/layout/hProcess7"/>
    <dgm:cxn modelId="{350DD974-4C7A-4EB5-A501-0B9ABE8FF4E1}" type="presParOf" srcId="{0407322E-224D-40A8-B349-81CEDD61D408}" destId="{0DA77593-D787-44C5-A9F7-D0C3A7EA04B4}" srcOrd="9" destOrd="0" presId="urn:microsoft.com/office/officeart/2005/8/layout/hProcess7"/>
    <dgm:cxn modelId="{012BE271-08B8-4613-97A5-10D9F0E8C51C}" type="presParOf" srcId="{0407322E-224D-40A8-B349-81CEDD61D408}" destId="{96FF1DE8-5C8D-4D44-91EB-02A40D850A1C}" srcOrd="10" destOrd="0" presId="urn:microsoft.com/office/officeart/2005/8/layout/hProcess7"/>
    <dgm:cxn modelId="{BE1AAE98-864A-4DF6-AF27-5986948E08D1}" type="presParOf" srcId="{96FF1DE8-5C8D-4D44-91EB-02A40D850A1C}" destId="{245279F9-5450-47C2-BD4F-D3CA363C2D85}" srcOrd="0" destOrd="0" presId="urn:microsoft.com/office/officeart/2005/8/layout/hProcess7"/>
    <dgm:cxn modelId="{4677BEFB-4795-45E2-ACEF-3644FE611CC7}" type="presParOf" srcId="{96FF1DE8-5C8D-4D44-91EB-02A40D850A1C}" destId="{3905A3B8-886A-4B52-A874-7B6EEE6CD1B7}" srcOrd="1" destOrd="0" presId="urn:microsoft.com/office/officeart/2005/8/layout/hProcess7"/>
    <dgm:cxn modelId="{66A57C03-156E-4614-9CF4-CE2FB6D173D2}" type="presParOf" srcId="{96FF1DE8-5C8D-4D44-91EB-02A40D850A1C}" destId="{2CA1454D-463C-47F2-9892-E9470161648E}" srcOrd="2" destOrd="0" presId="urn:microsoft.com/office/officeart/2005/8/layout/hProcess7"/>
    <dgm:cxn modelId="{73992B53-EA9C-4318-A326-00244BFA87B1}" type="presParOf" srcId="{0407322E-224D-40A8-B349-81CEDD61D408}" destId="{51DFC8B5-D9BB-4B70-9F74-AF36B8BB0E58}" srcOrd="11" destOrd="0" presId="urn:microsoft.com/office/officeart/2005/8/layout/hProcess7"/>
    <dgm:cxn modelId="{C36652F4-E2FF-43F3-9CAA-BEF70DAC613E}" type="presParOf" srcId="{0407322E-224D-40A8-B349-81CEDD61D408}" destId="{73CB2C92-50FD-47F1-802B-43DE3D6CA78E}" srcOrd="12" destOrd="0" presId="urn:microsoft.com/office/officeart/2005/8/layout/hProcess7"/>
    <dgm:cxn modelId="{5E81E771-9649-4128-B39D-AAB3053A25BB}" type="presParOf" srcId="{73CB2C92-50FD-47F1-802B-43DE3D6CA78E}" destId="{59B2C182-4623-44D3-847D-F644E86A00D0}" srcOrd="0" destOrd="0" presId="urn:microsoft.com/office/officeart/2005/8/layout/hProcess7"/>
    <dgm:cxn modelId="{C029FE93-8A73-4339-980A-FD92CCE71B99}" type="presParOf" srcId="{73CB2C92-50FD-47F1-802B-43DE3D6CA78E}" destId="{2AFF2595-5799-48A8-9F89-D4435025F5D0}" srcOrd="1" destOrd="0" presId="urn:microsoft.com/office/officeart/2005/8/layout/hProcess7"/>
    <dgm:cxn modelId="{C06225F9-40EE-46D7-8B43-C7D65489A460}" type="presParOf" srcId="{73CB2C92-50FD-47F1-802B-43DE3D6CA78E}" destId="{96A54133-96E7-4F09-A14F-6A93DD2DC941}" srcOrd="2" destOrd="0" presId="urn:microsoft.com/office/officeart/2005/8/layout/hProcess7"/>
    <dgm:cxn modelId="{32992A89-3E32-4035-B623-37F44BE1F2F2}" type="presParOf" srcId="{0407322E-224D-40A8-B349-81CEDD61D408}" destId="{CAC42A01-6D7C-4235-8205-F9AD7B9F4A60}" srcOrd="13" destOrd="0" presId="urn:microsoft.com/office/officeart/2005/8/layout/hProcess7"/>
    <dgm:cxn modelId="{07AB54A7-0AC6-443F-8ED7-03972AC46083}" type="presParOf" srcId="{0407322E-224D-40A8-B349-81CEDD61D408}" destId="{704A16A4-A7BA-476B-913B-165CC2C99A01}" srcOrd="14" destOrd="0" presId="urn:microsoft.com/office/officeart/2005/8/layout/hProcess7"/>
    <dgm:cxn modelId="{C9CF42F5-B1AD-41F9-804E-D2C86E54EC70}" type="presParOf" srcId="{704A16A4-A7BA-476B-913B-165CC2C99A01}" destId="{B3AC0FB4-9CCB-4CD1-AD01-819C83551C0A}" srcOrd="0" destOrd="0" presId="urn:microsoft.com/office/officeart/2005/8/layout/hProcess7"/>
    <dgm:cxn modelId="{A6229734-421C-4722-BB61-0AC4CD062CB4}" type="presParOf" srcId="{704A16A4-A7BA-476B-913B-165CC2C99A01}" destId="{910C7332-7B86-4D66-939A-5A696B7890C9}" srcOrd="1" destOrd="0" presId="urn:microsoft.com/office/officeart/2005/8/layout/hProcess7"/>
    <dgm:cxn modelId="{A7030B84-D00D-42B4-96CB-A0FF19A3E9C5}" type="presParOf" srcId="{704A16A4-A7BA-476B-913B-165CC2C99A01}" destId="{99D445CC-C49A-4D81-8AB5-B04850F0EE9F}" srcOrd="2" destOrd="0" presId="urn:microsoft.com/office/officeart/2005/8/layout/hProcess7"/>
    <dgm:cxn modelId="{B8D0C9EB-7C87-4E01-B567-893A829858F8}" type="presParOf" srcId="{0407322E-224D-40A8-B349-81CEDD61D408}" destId="{3F1E469E-198A-4679-9D5F-9F1A12B8840B}" srcOrd="15" destOrd="0" presId="urn:microsoft.com/office/officeart/2005/8/layout/hProcess7"/>
    <dgm:cxn modelId="{137FACFA-4438-4CFD-A540-787DB953FD69}" type="presParOf" srcId="{0407322E-224D-40A8-B349-81CEDD61D408}" destId="{8C203685-EF52-494B-A5B5-53E48888999A}" srcOrd="16" destOrd="0" presId="urn:microsoft.com/office/officeart/2005/8/layout/hProcess7"/>
    <dgm:cxn modelId="{59D78392-9A1B-49B0-8927-C2FE3329973D}" type="presParOf" srcId="{8C203685-EF52-494B-A5B5-53E48888999A}" destId="{70AF7221-D284-40C3-BBC7-A8BCE004EDD7}" srcOrd="0" destOrd="0" presId="urn:microsoft.com/office/officeart/2005/8/layout/hProcess7"/>
    <dgm:cxn modelId="{46B2283F-C451-4E2F-8296-8974A322477D}" type="presParOf" srcId="{8C203685-EF52-494B-A5B5-53E48888999A}" destId="{D7C69D86-8E64-4B9A-B4E2-69FEFA94BA94}" srcOrd="1" destOrd="0" presId="urn:microsoft.com/office/officeart/2005/8/layout/hProcess7"/>
    <dgm:cxn modelId="{C8A51A3F-AC61-43AB-B418-1F8163BE70B8}" type="presParOf" srcId="{8C203685-EF52-494B-A5B5-53E48888999A}" destId="{427EDAD2-24D5-4E1F-B1FB-BA6E00D2EBAD}" srcOrd="2" destOrd="0" presId="urn:microsoft.com/office/officeart/2005/8/layout/hProcess7"/>
    <dgm:cxn modelId="{0F291F08-FBD0-43B2-9A9C-1A83003FAE92}" type="presParOf" srcId="{0407322E-224D-40A8-B349-81CEDD61D408}" destId="{1373DAEE-D2BC-44CB-A78C-988F5A8CAC29}" srcOrd="17" destOrd="0" presId="urn:microsoft.com/office/officeart/2005/8/layout/hProcess7"/>
    <dgm:cxn modelId="{5677CBA7-8BD9-46A1-BB67-2677DFE0B881}" type="presParOf" srcId="{0407322E-224D-40A8-B349-81CEDD61D408}" destId="{5F293DE2-3701-4754-B870-327A5CC608D7}" srcOrd="18" destOrd="0" presId="urn:microsoft.com/office/officeart/2005/8/layout/hProcess7"/>
    <dgm:cxn modelId="{CF70BA12-D7D5-4F78-8A02-04B45166F67E}" type="presParOf" srcId="{5F293DE2-3701-4754-B870-327A5CC608D7}" destId="{E3D7B4EE-D05B-42F8-997D-705E8ADB7F87}" srcOrd="0" destOrd="0" presId="urn:microsoft.com/office/officeart/2005/8/layout/hProcess7"/>
    <dgm:cxn modelId="{9C307DBE-3B55-46AE-AFD8-1442EE5C3FD2}" type="presParOf" srcId="{5F293DE2-3701-4754-B870-327A5CC608D7}" destId="{12CFB412-4BA8-429F-BE7D-D4B4B30E6E41}" srcOrd="1" destOrd="0" presId="urn:microsoft.com/office/officeart/2005/8/layout/hProcess7"/>
    <dgm:cxn modelId="{0CE34A50-227A-4316-BF15-D0291370E7C3}" type="presParOf" srcId="{5F293DE2-3701-4754-B870-327A5CC608D7}" destId="{6ACC5F3C-C389-4946-9D21-02768403E428}" srcOrd="2" destOrd="0" presId="urn:microsoft.com/office/officeart/2005/8/layout/hProcess7"/>
    <dgm:cxn modelId="{392848C7-BA90-4C42-973F-C0610ED0714C}" type="presParOf" srcId="{0407322E-224D-40A8-B349-81CEDD61D408}" destId="{E4787E54-3AA2-44C7-8275-EE7EFFC5052A}" srcOrd="19" destOrd="0" presId="urn:microsoft.com/office/officeart/2005/8/layout/hProcess7"/>
    <dgm:cxn modelId="{E3182498-CC9D-4A03-A6AA-207FA285DA7F}" type="presParOf" srcId="{0407322E-224D-40A8-B349-81CEDD61D408}" destId="{6E27B665-B5DA-4D07-BDB7-4E1428B3DDFE}" srcOrd="20" destOrd="0" presId="urn:microsoft.com/office/officeart/2005/8/layout/hProcess7"/>
    <dgm:cxn modelId="{BBFD3E0F-479A-4E7B-A4E6-A46CD19309E6}" type="presParOf" srcId="{6E27B665-B5DA-4D07-BDB7-4E1428B3DDFE}" destId="{4AD80CDA-DA32-4950-B272-D66BFF209CEA}" srcOrd="0" destOrd="0" presId="urn:microsoft.com/office/officeart/2005/8/layout/hProcess7"/>
    <dgm:cxn modelId="{3F715BB2-0769-4DE4-9C1D-9CCF14AC0865}" type="presParOf" srcId="{6E27B665-B5DA-4D07-BDB7-4E1428B3DDFE}" destId="{BB593F81-09CA-43ED-8190-FA335AFB5E3A}" srcOrd="1" destOrd="0" presId="urn:microsoft.com/office/officeart/2005/8/layout/hProcess7"/>
    <dgm:cxn modelId="{097B251D-A04E-48CB-83AB-2CEC4D17C7F0}" type="presParOf" srcId="{6E27B665-B5DA-4D07-BDB7-4E1428B3DDFE}" destId="{CA6D90C3-1B43-4DD5-A4CC-D6425382C70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19B2F-0362-42EE-92A5-E0A39F7A96C3}">
      <dsp:nvSpPr>
        <dsp:cNvPr id="0" name=""/>
        <dsp:cNvSpPr/>
      </dsp:nvSpPr>
      <dsp:spPr>
        <a:xfrm>
          <a:off x="2934" y="0"/>
          <a:ext cx="1970377" cy="127291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21923" y="324858"/>
        <a:ext cx="1043791" cy="394075"/>
      </dsp:txXfrm>
    </dsp:sp>
    <dsp:sp modelId="{C61FCE70-629F-4311-88B0-20E13F9DB116}">
      <dsp:nvSpPr>
        <dsp:cNvPr id="0" name=""/>
        <dsp:cNvSpPr/>
      </dsp:nvSpPr>
      <dsp:spPr>
        <a:xfrm>
          <a:off x="39701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MOTEUR 1000 cm</a:t>
          </a:r>
          <a:r>
            <a:rPr lang="fr-FR" sz="1900" kern="1200" baseline="30000" dirty="0"/>
            <a:t>3</a:t>
          </a:r>
        </a:p>
      </dsp:txBody>
      <dsp:txXfrm>
        <a:off x="397010" y="0"/>
        <a:ext cx="1467931" cy="1272917"/>
      </dsp:txXfrm>
    </dsp:sp>
    <dsp:sp modelId="{AB4A384F-9BC5-4C2E-AE51-089780797A5F}">
      <dsp:nvSpPr>
        <dsp:cNvPr id="0" name=""/>
        <dsp:cNvSpPr/>
      </dsp:nvSpPr>
      <dsp:spPr>
        <a:xfrm>
          <a:off x="2042275" y="0"/>
          <a:ext cx="1970377" cy="1272917"/>
        </a:xfrm>
        <a:prstGeom prst="roundRect">
          <a:avLst>
            <a:gd name="adj" fmla="val 5000"/>
          </a:avLst>
        </a:prstGeom>
        <a:solidFill>
          <a:schemeClr val="accent5">
            <a:hueOff val="83708"/>
            <a:satOff val="7696"/>
            <a:lumOff val="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1717416" y="324858"/>
        <a:ext cx="1043791" cy="394075"/>
      </dsp:txXfrm>
    </dsp:sp>
    <dsp:sp modelId="{DEC3F4DC-0D62-45E6-94EF-BDBD3F60180A}">
      <dsp:nvSpPr>
        <dsp:cNvPr id="0" name=""/>
        <dsp:cNvSpPr/>
      </dsp:nvSpPr>
      <dsp:spPr>
        <a:xfrm rot="5400000">
          <a:off x="1958623" y="943098"/>
          <a:ext cx="187007" cy="29555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85F00C-B88F-4A7C-8ABB-E6BAAE17A400}">
      <dsp:nvSpPr>
        <dsp:cNvPr id="0" name=""/>
        <dsp:cNvSpPr/>
      </dsp:nvSpPr>
      <dsp:spPr>
        <a:xfrm>
          <a:off x="243635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primaire</a:t>
          </a:r>
        </a:p>
      </dsp:txBody>
      <dsp:txXfrm>
        <a:off x="2436350" y="0"/>
        <a:ext cx="1467931" cy="1272917"/>
      </dsp:txXfrm>
    </dsp:sp>
    <dsp:sp modelId="{BDC234EE-26E4-4593-80DB-C30F46F8DE1A}">
      <dsp:nvSpPr>
        <dsp:cNvPr id="0" name=""/>
        <dsp:cNvSpPr/>
      </dsp:nvSpPr>
      <dsp:spPr>
        <a:xfrm>
          <a:off x="4081615" y="0"/>
          <a:ext cx="1970377" cy="1272917"/>
        </a:xfrm>
        <a:prstGeom prst="roundRect">
          <a:avLst>
            <a:gd name="adj" fmla="val 5000"/>
          </a:avLst>
        </a:prstGeom>
        <a:solidFill>
          <a:schemeClr val="accent5">
            <a:hueOff val="167416"/>
            <a:satOff val="15392"/>
            <a:lumOff val="5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756757" y="324858"/>
        <a:ext cx="1043791" cy="394075"/>
      </dsp:txXfrm>
    </dsp:sp>
    <dsp:sp modelId="{A7A23DB7-30F2-4644-AC3E-8AE17CF5EDDF}">
      <dsp:nvSpPr>
        <dsp:cNvPr id="0" name=""/>
        <dsp:cNvSpPr/>
      </dsp:nvSpPr>
      <dsp:spPr>
        <a:xfrm rot="5400000">
          <a:off x="3997963" y="943098"/>
          <a:ext cx="187007" cy="295556"/>
        </a:xfrm>
        <a:prstGeom prst="flowChartExtract">
          <a:avLst/>
        </a:prstGeom>
        <a:solidFill>
          <a:schemeClr val="lt1">
            <a:hueOff val="0"/>
            <a:satOff val="0"/>
            <a:lumOff val="0"/>
            <a:alphaOff val="0"/>
          </a:schemeClr>
        </a:solidFill>
        <a:ln w="12700" cap="flat" cmpd="sng" algn="ctr">
          <a:solidFill>
            <a:schemeClr val="accent5">
              <a:hueOff val="104635"/>
              <a:satOff val="9620"/>
              <a:lumOff val="35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559F4-0AB9-442E-BCA6-A70AE28F767E}">
      <dsp:nvSpPr>
        <dsp:cNvPr id="0" name=""/>
        <dsp:cNvSpPr/>
      </dsp:nvSpPr>
      <dsp:spPr>
        <a:xfrm>
          <a:off x="447569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Embrayage</a:t>
          </a:r>
        </a:p>
      </dsp:txBody>
      <dsp:txXfrm>
        <a:off x="4475691" y="0"/>
        <a:ext cx="1467931" cy="1272917"/>
      </dsp:txXfrm>
    </dsp:sp>
    <dsp:sp modelId="{59B2C182-4623-44D3-847D-F644E86A00D0}">
      <dsp:nvSpPr>
        <dsp:cNvPr id="0" name=""/>
        <dsp:cNvSpPr/>
      </dsp:nvSpPr>
      <dsp:spPr>
        <a:xfrm>
          <a:off x="6120956" y="0"/>
          <a:ext cx="1970377" cy="1272917"/>
        </a:xfrm>
        <a:prstGeom prst="roundRect">
          <a:avLst>
            <a:gd name="adj" fmla="val 5000"/>
          </a:avLst>
        </a:prstGeom>
        <a:solidFill>
          <a:schemeClr val="accent5">
            <a:hueOff val="251124"/>
            <a:satOff val="23088"/>
            <a:lumOff val="8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5796097" y="324858"/>
        <a:ext cx="1043791" cy="394075"/>
      </dsp:txXfrm>
    </dsp:sp>
    <dsp:sp modelId="{3905A3B8-886A-4B52-A874-7B6EEE6CD1B7}">
      <dsp:nvSpPr>
        <dsp:cNvPr id="0" name=""/>
        <dsp:cNvSpPr/>
      </dsp:nvSpPr>
      <dsp:spPr>
        <a:xfrm rot="5400000">
          <a:off x="6037304" y="943098"/>
          <a:ext cx="187007" cy="295556"/>
        </a:xfrm>
        <a:prstGeom prst="flowChartExtract">
          <a:avLst/>
        </a:prstGeom>
        <a:solidFill>
          <a:schemeClr val="lt1">
            <a:hueOff val="0"/>
            <a:satOff val="0"/>
            <a:lumOff val="0"/>
            <a:alphaOff val="0"/>
          </a:schemeClr>
        </a:solidFill>
        <a:ln w="12700" cap="flat" cmpd="sng" algn="ctr">
          <a:solidFill>
            <a:schemeClr val="accent5">
              <a:hueOff val="209270"/>
              <a:satOff val="19240"/>
              <a:lumOff val="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54133-96E7-4F09-A14F-6A93DD2DC941}">
      <dsp:nvSpPr>
        <dsp:cNvPr id="0" name=""/>
        <dsp:cNvSpPr/>
      </dsp:nvSpPr>
      <dsp:spPr>
        <a:xfrm>
          <a:off x="651503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Boite de vitesse</a:t>
          </a:r>
        </a:p>
      </dsp:txBody>
      <dsp:txXfrm>
        <a:off x="6515031" y="0"/>
        <a:ext cx="1467931" cy="1272917"/>
      </dsp:txXfrm>
    </dsp:sp>
    <dsp:sp modelId="{70AF7221-D284-40C3-BBC7-A8BCE004EDD7}">
      <dsp:nvSpPr>
        <dsp:cNvPr id="0" name=""/>
        <dsp:cNvSpPr/>
      </dsp:nvSpPr>
      <dsp:spPr>
        <a:xfrm>
          <a:off x="8160296" y="0"/>
          <a:ext cx="1970377" cy="1272917"/>
        </a:xfrm>
        <a:prstGeom prst="roundRect">
          <a:avLst>
            <a:gd name="adj" fmla="val 5000"/>
          </a:avLst>
        </a:prstGeom>
        <a:solidFill>
          <a:schemeClr val="accent5">
            <a:hueOff val="334833"/>
            <a:satOff val="30784"/>
            <a:lumOff val="11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7835438" y="324858"/>
        <a:ext cx="1043791" cy="394075"/>
      </dsp:txXfrm>
    </dsp:sp>
    <dsp:sp modelId="{910C7332-7B86-4D66-939A-5A696B7890C9}">
      <dsp:nvSpPr>
        <dsp:cNvPr id="0" name=""/>
        <dsp:cNvSpPr/>
      </dsp:nvSpPr>
      <dsp:spPr>
        <a:xfrm rot="5400000">
          <a:off x="8076644" y="943098"/>
          <a:ext cx="187007" cy="295556"/>
        </a:xfrm>
        <a:prstGeom prst="flowChartExtract">
          <a:avLst/>
        </a:prstGeom>
        <a:solidFill>
          <a:schemeClr val="lt1">
            <a:hueOff val="0"/>
            <a:satOff val="0"/>
            <a:lumOff val="0"/>
            <a:alphaOff val="0"/>
          </a:schemeClr>
        </a:solidFill>
        <a:ln w="12700" cap="flat" cmpd="sng" algn="ctr">
          <a:solidFill>
            <a:schemeClr val="accent5">
              <a:hueOff val="313905"/>
              <a:satOff val="28860"/>
              <a:lumOff val="10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EDAD2-24D5-4E1F-B1FB-BA6E00D2EBAD}">
      <dsp:nvSpPr>
        <dsp:cNvPr id="0" name=""/>
        <dsp:cNvSpPr/>
      </dsp:nvSpPr>
      <dsp:spPr>
        <a:xfrm>
          <a:off x="855437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secondaire</a:t>
          </a:r>
        </a:p>
      </dsp:txBody>
      <dsp:txXfrm>
        <a:off x="8554371" y="0"/>
        <a:ext cx="1467931" cy="1272917"/>
      </dsp:txXfrm>
    </dsp:sp>
    <dsp:sp modelId="{4AD80CDA-DA32-4950-B272-D66BFF209CEA}">
      <dsp:nvSpPr>
        <dsp:cNvPr id="0" name=""/>
        <dsp:cNvSpPr/>
      </dsp:nvSpPr>
      <dsp:spPr>
        <a:xfrm>
          <a:off x="10199636" y="0"/>
          <a:ext cx="1970377" cy="1272917"/>
        </a:xfrm>
        <a:prstGeom prst="roundRect">
          <a:avLst>
            <a:gd name="adj" fmla="val 5000"/>
          </a:avLst>
        </a:prstGeom>
        <a:solidFill>
          <a:schemeClr val="accent5">
            <a:hueOff val="418541"/>
            <a:satOff val="38480"/>
            <a:lumOff val="1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9874778" y="324858"/>
        <a:ext cx="1043791" cy="394075"/>
      </dsp:txXfrm>
    </dsp:sp>
    <dsp:sp modelId="{12CFB412-4BA8-429F-BE7D-D4B4B30E6E41}">
      <dsp:nvSpPr>
        <dsp:cNvPr id="0" name=""/>
        <dsp:cNvSpPr/>
      </dsp:nvSpPr>
      <dsp:spPr>
        <a:xfrm rot="5400000">
          <a:off x="10115985" y="943098"/>
          <a:ext cx="187007" cy="295556"/>
        </a:xfrm>
        <a:prstGeom prst="flowChartExtract">
          <a:avLst/>
        </a:prstGeom>
        <a:solidFill>
          <a:schemeClr val="lt1">
            <a:hueOff val="0"/>
            <a:satOff val="0"/>
            <a:lumOff val="0"/>
            <a:alphaOff val="0"/>
          </a:schemeClr>
        </a:solidFill>
        <a:ln w="12700" cap="flat" cmpd="sng" algn="ctr">
          <a:solidFill>
            <a:schemeClr val="accent5">
              <a:hueOff val="418541"/>
              <a:satOff val="38480"/>
              <a:lumOff val="143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6D90C3-1B43-4DD5-A4CC-D6425382C700}">
      <dsp:nvSpPr>
        <dsp:cNvPr id="0" name=""/>
        <dsp:cNvSpPr/>
      </dsp:nvSpPr>
      <dsp:spPr>
        <a:xfrm>
          <a:off x="10593712"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Roue</a:t>
          </a:r>
        </a:p>
      </dsp:txBody>
      <dsp:txXfrm>
        <a:off x="10593712" y="0"/>
        <a:ext cx="1467931" cy="1272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19B2F-0362-42EE-92A5-E0A39F7A96C3}">
      <dsp:nvSpPr>
        <dsp:cNvPr id="0" name=""/>
        <dsp:cNvSpPr/>
      </dsp:nvSpPr>
      <dsp:spPr>
        <a:xfrm>
          <a:off x="2934" y="0"/>
          <a:ext cx="1970377" cy="127291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21923" y="324858"/>
        <a:ext cx="1043791" cy="394075"/>
      </dsp:txXfrm>
    </dsp:sp>
    <dsp:sp modelId="{C61FCE70-629F-4311-88B0-20E13F9DB116}">
      <dsp:nvSpPr>
        <dsp:cNvPr id="0" name=""/>
        <dsp:cNvSpPr/>
      </dsp:nvSpPr>
      <dsp:spPr>
        <a:xfrm>
          <a:off x="39701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MOTEUR 1000 cm</a:t>
          </a:r>
          <a:r>
            <a:rPr lang="fr-FR" sz="1900" kern="1200" baseline="30000" dirty="0"/>
            <a:t>3</a:t>
          </a:r>
        </a:p>
      </dsp:txBody>
      <dsp:txXfrm>
        <a:off x="397010" y="0"/>
        <a:ext cx="1467931" cy="1272917"/>
      </dsp:txXfrm>
    </dsp:sp>
    <dsp:sp modelId="{AB4A384F-9BC5-4C2E-AE51-089780797A5F}">
      <dsp:nvSpPr>
        <dsp:cNvPr id="0" name=""/>
        <dsp:cNvSpPr/>
      </dsp:nvSpPr>
      <dsp:spPr>
        <a:xfrm>
          <a:off x="2042275" y="0"/>
          <a:ext cx="1970377" cy="1272917"/>
        </a:xfrm>
        <a:prstGeom prst="roundRect">
          <a:avLst>
            <a:gd name="adj" fmla="val 5000"/>
          </a:avLst>
        </a:prstGeom>
        <a:solidFill>
          <a:schemeClr val="accent5">
            <a:hueOff val="83708"/>
            <a:satOff val="7696"/>
            <a:lumOff val="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1717416" y="324858"/>
        <a:ext cx="1043791" cy="394075"/>
      </dsp:txXfrm>
    </dsp:sp>
    <dsp:sp modelId="{DEC3F4DC-0D62-45E6-94EF-BDBD3F60180A}">
      <dsp:nvSpPr>
        <dsp:cNvPr id="0" name=""/>
        <dsp:cNvSpPr/>
      </dsp:nvSpPr>
      <dsp:spPr>
        <a:xfrm rot="5400000">
          <a:off x="1958623" y="943098"/>
          <a:ext cx="187007" cy="29555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85F00C-B88F-4A7C-8ABB-E6BAAE17A400}">
      <dsp:nvSpPr>
        <dsp:cNvPr id="0" name=""/>
        <dsp:cNvSpPr/>
      </dsp:nvSpPr>
      <dsp:spPr>
        <a:xfrm>
          <a:off x="243635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primaire</a:t>
          </a:r>
        </a:p>
      </dsp:txBody>
      <dsp:txXfrm>
        <a:off x="2436350" y="0"/>
        <a:ext cx="1467931" cy="1272917"/>
      </dsp:txXfrm>
    </dsp:sp>
    <dsp:sp modelId="{BDC234EE-26E4-4593-80DB-C30F46F8DE1A}">
      <dsp:nvSpPr>
        <dsp:cNvPr id="0" name=""/>
        <dsp:cNvSpPr/>
      </dsp:nvSpPr>
      <dsp:spPr>
        <a:xfrm>
          <a:off x="4081615" y="0"/>
          <a:ext cx="1970377" cy="1272917"/>
        </a:xfrm>
        <a:prstGeom prst="roundRect">
          <a:avLst>
            <a:gd name="adj" fmla="val 5000"/>
          </a:avLst>
        </a:prstGeom>
        <a:solidFill>
          <a:schemeClr val="accent5">
            <a:hueOff val="167416"/>
            <a:satOff val="15392"/>
            <a:lumOff val="5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756757" y="324858"/>
        <a:ext cx="1043791" cy="394075"/>
      </dsp:txXfrm>
    </dsp:sp>
    <dsp:sp modelId="{A7A23DB7-30F2-4644-AC3E-8AE17CF5EDDF}">
      <dsp:nvSpPr>
        <dsp:cNvPr id="0" name=""/>
        <dsp:cNvSpPr/>
      </dsp:nvSpPr>
      <dsp:spPr>
        <a:xfrm rot="5400000">
          <a:off x="3997963" y="943098"/>
          <a:ext cx="187007" cy="295556"/>
        </a:xfrm>
        <a:prstGeom prst="flowChartExtract">
          <a:avLst/>
        </a:prstGeom>
        <a:solidFill>
          <a:schemeClr val="lt1">
            <a:hueOff val="0"/>
            <a:satOff val="0"/>
            <a:lumOff val="0"/>
            <a:alphaOff val="0"/>
          </a:schemeClr>
        </a:solidFill>
        <a:ln w="12700" cap="flat" cmpd="sng" algn="ctr">
          <a:solidFill>
            <a:schemeClr val="accent5">
              <a:hueOff val="104635"/>
              <a:satOff val="9620"/>
              <a:lumOff val="35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559F4-0AB9-442E-BCA6-A70AE28F767E}">
      <dsp:nvSpPr>
        <dsp:cNvPr id="0" name=""/>
        <dsp:cNvSpPr/>
      </dsp:nvSpPr>
      <dsp:spPr>
        <a:xfrm>
          <a:off x="447569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Embrayage</a:t>
          </a:r>
        </a:p>
      </dsp:txBody>
      <dsp:txXfrm>
        <a:off x="4475691" y="0"/>
        <a:ext cx="1467931" cy="1272917"/>
      </dsp:txXfrm>
    </dsp:sp>
    <dsp:sp modelId="{59B2C182-4623-44D3-847D-F644E86A00D0}">
      <dsp:nvSpPr>
        <dsp:cNvPr id="0" name=""/>
        <dsp:cNvSpPr/>
      </dsp:nvSpPr>
      <dsp:spPr>
        <a:xfrm>
          <a:off x="6120956" y="0"/>
          <a:ext cx="1970377" cy="1272917"/>
        </a:xfrm>
        <a:prstGeom prst="roundRect">
          <a:avLst>
            <a:gd name="adj" fmla="val 5000"/>
          </a:avLst>
        </a:prstGeom>
        <a:solidFill>
          <a:schemeClr val="accent5">
            <a:hueOff val="251124"/>
            <a:satOff val="23088"/>
            <a:lumOff val="8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5796097" y="324858"/>
        <a:ext cx="1043791" cy="394075"/>
      </dsp:txXfrm>
    </dsp:sp>
    <dsp:sp modelId="{3905A3B8-886A-4B52-A874-7B6EEE6CD1B7}">
      <dsp:nvSpPr>
        <dsp:cNvPr id="0" name=""/>
        <dsp:cNvSpPr/>
      </dsp:nvSpPr>
      <dsp:spPr>
        <a:xfrm rot="5400000">
          <a:off x="6037304" y="943098"/>
          <a:ext cx="187007" cy="295556"/>
        </a:xfrm>
        <a:prstGeom prst="flowChartExtract">
          <a:avLst/>
        </a:prstGeom>
        <a:solidFill>
          <a:schemeClr val="lt1">
            <a:hueOff val="0"/>
            <a:satOff val="0"/>
            <a:lumOff val="0"/>
            <a:alphaOff val="0"/>
          </a:schemeClr>
        </a:solidFill>
        <a:ln w="12700" cap="flat" cmpd="sng" algn="ctr">
          <a:solidFill>
            <a:schemeClr val="accent5">
              <a:hueOff val="209270"/>
              <a:satOff val="19240"/>
              <a:lumOff val="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54133-96E7-4F09-A14F-6A93DD2DC941}">
      <dsp:nvSpPr>
        <dsp:cNvPr id="0" name=""/>
        <dsp:cNvSpPr/>
      </dsp:nvSpPr>
      <dsp:spPr>
        <a:xfrm>
          <a:off x="651503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Boite de vitesse</a:t>
          </a:r>
        </a:p>
      </dsp:txBody>
      <dsp:txXfrm>
        <a:off x="6515031" y="0"/>
        <a:ext cx="1467931" cy="1272917"/>
      </dsp:txXfrm>
    </dsp:sp>
    <dsp:sp modelId="{70AF7221-D284-40C3-BBC7-A8BCE004EDD7}">
      <dsp:nvSpPr>
        <dsp:cNvPr id="0" name=""/>
        <dsp:cNvSpPr/>
      </dsp:nvSpPr>
      <dsp:spPr>
        <a:xfrm>
          <a:off x="8160296" y="0"/>
          <a:ext cx="1970377" cy="1272917"/>
        </a:xfrm>
        <a:prstGeom prst="roundRect">
          <a:avLst>
            <a:gd name="adj" fmla="val 5000"/>
          </a:avLst>
        </a:prstGeom>
        <a:solidFill>
          <a:schemeClr val="accent5">
            <a:hueOff val="334833"/>
            <a:satOff val="30784"/>
            <a:lumOff val="11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7835438" y="324858"/>
        <a:ext cx="1043791" cy="394075"/>
      </dsp:txXfrm>
    </dsp:sp>
    <dsp:sp modelId="{910C7332-7B86-4D66-939A-5A696B7890C9}">
      <dsp:nvSpPr>
        <dsp:cNvPr id="0" name=""/>
        <dsp:cNvSpPr/>
      </dsp:nvSpPr>
      <dsp:spPr>
        <a:xfrm rot="5400000">
          <a:off x="8076644" y="943098"/>
          <a:ext cx="187007" cy="295556"/>
        </a:xfrm>
        <a:prstGeom prst="flowChartExtract">
          <a:avLst/>
        </a:prstGeom>
        <a:solidFill>
          <a:schemeClr val="lt1">
            <a:hueOff val="0"/>
            <a:satOff val="0"/>
            <a:lumOff val="0"/>
            <a:alphaOff val="0"/>
          </a:schemeClr>
        </a:solidFill>
        <a:ln w="12700" cap="flat" cmpd="sng" algn="ctr">
          <a:solidFill>
            <a:schemeClr val="accent5">
              <a:hueOff val="313905"/>
              <a:satOff val="28860"/>
              <a:lumOff val="10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EDAD2-24D5-4E1F-B1FB-BA6E00D2EBAD}">
      <dsp:nvSpPr>
        <dsp:cNvPr id="0" name=""/>
        <dsp:cNvSpPr/>
      </dsp:nvSpPr>
      <dsp:spPr>
        <a:xfrm>
          <a:off x="855437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secondaire</a:t>
          </a:r>
        </a:p>
      </dsp:txBody>
      <dsp:txXfrm>
        <a:off x="8554371" y="0"/>
        <a:ext cx="1467931" cy="1272917"/>
      </dsp:txXfrm>
    </dsp:sp>
    <dsp:sp modelId="{4AD80CDA-DA32-4950-B272-D66BFF209CEA}">
      <dsp:nvSpPr>
        <dsp:cNvPr id="0" name=""/>
        <dsp:cNvSpPr/>
      </dsp:nvSpPr>
      <dsp:spPr>
        <a:xfrm>
          <a:off x="10199636" y="0"/>
          <a:ext cx="1970377" cy="1272917"/>
        </a:xfrm>
        <a:prstGeom prst="roundRect">
          <a:avLst>
            <a:gd name="adj" fmla="val 5000"/>
          </a:avLst>
        </a:prstGeom>
        <a:solidFill>
          <a:schemeClr val="accent5">
            <a:hueOff val="418541"/>
            <a:satOff val="38480"/>
            <a:lumOff val="1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9874778" y="324858"/>
        <a:ext cx="1043791" cy="394075"/>
      </dsp:txXfrm>
    </dsp:sp>
    <dsp:sp modelId="{12CFB412-4BA8-429F-BE7D-D4B4B30E6E41}">
      <dsp:nvSpPr>
        <dsp:cNvPr id="0" name=""/>
        <dsp:cNvSpPr/>
      </dsp:nvSpPr>
      <dsp:spPr>
        <a:xfrm rot="5400000">
          <a:off x="10115985" y="943098"/>
          <a:ext cx="187007" cy="295556"/>
        </a:xfrm>
        <a:prstGeom prst="flowChartExtract">
          <a:avLst/>
        </a:prstGeom>
        <a:solidFill>
          <a:schemeClr val="lt1">
            <a:hueOff val="0"/>
            <a:satOff val="0"/>
            <a:lumOff val="0"/>
            <a:alphaOff val="0"/>
          </a:schemeClr>
        </a:solidFill>
        <a:ln w="12700" cap="flat" cmpd="sng" algn="ctr">
          <a:solidFill>
            <a:schemeClr val="accent5">
              <a:hueOff val="418541"/>
              <a:satOff val="38480"/>
              <a:lumOff val="143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6D90C3-1B43-4DD5-A4CC-D6425382C700}">
      <dsp:nvSpPr>
        <dsp:cNvPr id="0" name=""/>
        <dsp:cNvSpPr/>
      </dsp:nvSpPr>
      <dsp:spPr>
        <a:xfrm>
          <a:off x="10593712"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Roue</a:t>
          </a:r>
        </a:p>
      </dsp:txBody>
      <dsp:txXfrm>
        <a:off x="10593712" y="0"/>
        <a:ext cx="1467931" cy="1272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19B2F-0362-42EE-92A5-E0A39F7A96C3}">
      <dsp:nvSpPr>
        <dsp:cNvPr id="0" name=""/>
        <dsp:cNvSpPr/>
      </dsp:nvSpPr>
      <dsp:spPr>
        <a:xfrm>
          <a:off x="2934" y="0"/>
          <a:ext cx="1970377" cy="127291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21923" y="324858"/>
        <a:ext cx="1043791" cy="394075"/>
      </dsp:txXfrm>
    </dsp:sp>
    <dsp:sp modelId="{C61FCE70-629F-4311-88B0-20E13F9DB116}">
      <dsp:nvSpPr>
        <dsp:cNvPr id="0" name=""/>
        <dsp:cNvSpPr/>
      </dsp:nvSpPr>
      <dsp:spPr>
        <a:xfrm>
          <a:off x="39701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MOTEUR 1000 cm</a:t>
          </a:r>
          <a:r>
            <a:rPr lang="fr-FR" sz="1900" kern="1200" baseline="30000" dirty="0"/>
            <a:t>3</a:t>
          </a:r>
        </a:p>
      </dsp:txBody>
      <dsp:txXfrm>
        <a:off x="397010" y="0"/>
        <a:ext cx="1467931" cy="1272917"/>
      </dsp:txXfrm>
    </dsp:sp>
    <dsp:sp modelId="{AB4A384F-9BC5-4C2E-AE51-089780797A5F}">
      <dsp:nvSpPr>
        <dsp:cNvPr id="0" name=""/>
        <dsp:cNvSpPr/>
      </dsp:nvSpPr>
      <dsp:spPr>
        <a:xfrm>
          <a:off x="2042275" y="0"/>
          <a:ext cx="1970377" cy="1272917"/>
        </a:xfrm>
        <a:prstGeom prst="roundRect">
          <a:avLst>
            <a:gd name="adj" fmla="val 5000"/>
          </a:avLst>
        </a:prstGeom>
        <a:solidFill>
          <a:schemeClr val="accent5">
            <a:hueOff val="83708"/>
            <a:satOff val="7696"/>
            <a:lumOff val="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1717416" y="324858"/>
        <a:ext cx="1043791" cy="394075"/>
      </dsp:txXfrm>
    </dsp:sp>
    <dsp:sp modelId="{DEC3F4DC-0D62-45E6-94EF-BDBD3F60180A}">
      <dsp:nvSpPr>
        <dsp:cNvPr id="0" name=""/>
        <dsp:cNvSpPr/>
      </dsp:nvSpPr>
      <dsp:spPr>
        <a:xfrm rot="5400000">
          <a:off x="1958623" y="943098"/>
          <a:ext cx="187007" cy="29555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85F00C-B88F-4A7C-8ABB-E6BAAE17A400}">
      <dsp:nvSpPr>
        <dsp:cNvPr id="0" name=""/>
        <dsp:cNvSpPr/>
      </dsp:nvSpPr>
      <dsp:spPr>
        <a:xfrm>
          <a:off x="243635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primaire</a:t>
          </a:r>
        </a:p>
      </dsp:txBody>
      <dsp:txXfrm>
        <a:off x="2436350" y="0"/>
        <a:ext cx="1467931" cy="1272917"/>
      </dsp:txXfrm>
    </dsp:sp>
    <dsp:sp modelId="{BDC234EE-26E4-4593-80DB-C30F46F8DE1A}">
      <dsp:nvSpPr>
        <dsp:cNvPr id="0" name=""/>
        <dsp:cNvSpPr/>
      </dsp:nvSpPr>
      <dsp:spPr>
        <a:xfrm>
          <a:off x="4081615" y="0"/>
          <a:ext cx="1970377" cy="1272917"/>
        </a:xfrm>
        <a:prstGeom prst="roundRect">
          <a:avLst>
            <a:gd name="adj" fmla="val 5000"/>
          </a:avLst>
        </a:prstGeom>
        <a:solidFill>
          <a:schemeClr val="accent5">
            <a:hueOff val="167416"/>
            <a:satOff val="15392"/>
            <a:lumOff val="5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756757" y="324858"/>
        <a:ext cx="1043791" cy="394075"/>
      </dsp:txXfrm>
    </dsp:sp>
    <dsp:sp modelId="{A7A23DB7-30F2-4644-AC3E-8AE17CF5EDDF}">
      <dsp:nvSpPr>
        <dsp:cNvPr id="0" name=""/>
        <dsp:cNvSpPr/>
      </dsp:nvSpPr>
      <dsp:spPr>
        <a:xfrm rot="5400000">
          <a:off x="3997963" y="943098"/>
          <a:ext cx="187007" cy="295556"/>
        </a:xfrm>
        <a:prstGeom prst="flowChartExtract">
          <a:avLst/>
        </a:prstGeom>
        <a:solidFill>
          <a:schemeClr val="lt1">
            <a:hueOff val="0"/>
            <a:satOff val="0"/>
            <a:lumOff val="0"/>
            <a:alphaOff val="0"/>
          </a:schemeClr>
        </a:solidFill>
        <a:ln w="12700" cap="flat" cmpd="sng" algn="ctr">
          <a:solidFill>
            <a:schemeClr val="accent5">
              <a:hueOff val="104635"/>
              <a:satOff val="9620"/>
              <a:lumOff val="35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559F4-0AB9-442E-BCA6-A70AE28F767E}">
      <dsp:nvSpPr>
        <dsp:cNvPr id="0" name=""/>
        <dsp:cNvSpPr/>
      </dsp:nvSpPr>
      <dsp:spPr>
        <a:xfrm>
          <a:off x="447569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Embrayage</a:t>
          </a:r>
        </a:p>
      </dsp:txBody>
      <dsp:txXfrm>
        <a:off x="4475691" y="0"/>
        <a:ext cx="1467931" cy="1272917"/>
      </dsp:txXfrm>
    </dsp:sp>
    <dsp:sp modelId="{59B2C182-4623-44D3-847D-F644E86A00D0}">
      <dsp:nvSpPr>
        <dsp:cNvPr id="0" name=""/>
        <dsp:cNvSpPr/>
      </dsp:nvSpPr>
      <dsp:spPr>
        <a:xfrm>
          <a:off x="6120956" y="0"/>
          <a:ext cx="1970377" cy="1272917"/>
        </a:xfrm>
        <a:prstGeom prst="roundRect">
          <a:avLst>
            <a:gd name="adj" fmla="val 5000"/>
          </a:avLst>
        </a:prstGeom>
        <a:solidFill>
          <a:schemeClr val="accent5">
            <a:hueOff val="251124"/>
            <a:satOff val="23088"/>
            <a:lumOff val="8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5796097" y="324858"/>
        <a:ext cx="1043791" cy="394075"/>
      </dsp:txXfrm>
    </dsp:sp>
    <dsp:sp modelId="{3905A3B8-886A-4B52-A874-7B6EEE6CD1B7}">
      <dsp:nvSpPr>
        <dsp:cNvPr id="0" name=""/>
        <dsp:cNvSpPr/>
      </dsp:nvSpPr>
      <dsp:spPr>
        <a:xfrm rot="5400000">
          <a:off x="6037304" y="943098"/>
          <a:ext cx="187007" cy="295556"/>
        </a:xfrm>
        <a:prstGeom prst="flowChartExtract">
          <a:avLst/>
        </a:prstGeom>
        <a:solidFill>
          <a:schemeClr val="lt1">
            <a:hueOff val="0"/>
            <a:satOff val="0"/>
            <a:lumOff val="0"/>
            <a:alphaOff val="0"/>
          </a:schemeClr>
        </a:solidFill>
        <a:ln w="12700" cap="flat" cmpd="sng" algn="ctr">
          <a:solidFill>
            <a:schemeClr val="accent5">
              <a:hueOff val="209270"/>
              <a:satOff val="19240"/>
              <a:lumOff val="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54133-96E7-4F09-A14F-6A93DD2DC941}">
      <dsp:nvSpPr>
        <dsp:cNvPr id="0" name=""/>
        <dsp:cNvSpPr/>
      </dsp:nvSpPr>
      <dsp:spPr>
        <a:xfrm>
          <a:off x="651503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Boite de vitesse</a:t>
          </a:r>
        </a:p>
      </dsp:txBody>
      <dsp:txXfrm>
        <a:off x="6515031" y="0"/>
        <a:ext cx="1467931" cy="1272917"/>
      </dsp:txXfrm>
    </dsp:sp>
    <dsp:sp modelId="{70AF7221-D284-40C3-BBC7-A8BCE004EDD7}">
      <dsp:nvSpPr>
        <dsp:cNvPr id="0" name=""/>
        <dsp:cNvSpPr/>
      </dsp:nvSpPr>
      <dsp:spPr>
        <a:xfrm>
          <a:off x="8160296" y="0"/>
          <a:ext cx="1970377" cy="1272917"/>
        </a:xfrm>
        <a:prstGeom prst="roundRect">
          <a:avLst>
            <a:gd name="adj" fmla="val 5000"/>
          </a:avLst>
        </a:prstGeom>
        <a:solidFill>
          <a:schemeClr val="accent5">
            <a:hueOff val="334833"/>
            <a:satOff val="30784"/>
            <a:lumOff val="11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7835438" y="324858"/>
        <a:ext cx="1043791" cy="394075"/>
      </dsp:txXfrm>
    </dsp:sp>
    <dsp:sp modelId="{910C7332-7B86-4D66-939A-5A696B7890C9}">
      <dsp:nvSpPr>
        <dsp:cNvPr id="0" name=""/>
        <dsp:cNvSpPr/>
      </dsp:nvSpPr>
      <dsp:spPr>
        <a:xfrm rot="5400000">
          <a:off x="8076644" y="943098"/>
          <a:ext cx="187007" cy="295556"/>
        </a:xfrm>
        <a:prstGeom prst="flowChartExtract">
          <a:avLst/>
        </a:prstGeom>
        <a:solidFill>
          <a:schemeClr val="lt1">
            <a:hueOff val="0"/>
            <a:satOff val="0"/>
            <a:lumOff val="0"/>
            <a:alphaOff val="0"/>
          </a:schemeClr>
        </a:solidFill>
        <a:ln w="12700" cap="flat" cmpd="sng" algn="ctr">
          <a:solidFill>
            <a:schemeClr val="accent5">
              <a:hueOff val="313905"/>
              <a:satOff val="28860"/>
              <a:lumOff val="10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EDAD2-24D5-4E1F-B1FB-BA6E00D2EBAD}">
      <dsp:nvSpPr>
        <dsp:cNvPr id="0" name=""/>
        <dsp:cNvSpPr/>
      </dsp:nvSpPr>
      <dsp:spPr>
        <a:xfrm>
          <a:off x="855437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secondaire</a:t>
          </a:r>
        </a:p>
      </dsp:txBody>
      <dsp:txXfrm>
        <a:off x="8554371" y="0"/>
        <a:ext cx="1467931" cy="1272917"/>
      </dsp:txXfrm>
    </dsp:sp>
    <dsp:sp modelId="{4AD80CDA-DA32-4950-B272-D66BFF209CEA}">
      <dsp:nvSpPr>
        <dsp:cNvPr id="0" name=""/>
        <dsp:cNvSpPr/>
      </dsp:nvSpPr>
      <dsp:spPr>
        <a:xfrm>
          <a:off x="10199636" y="0"/>
          <a:ext cx="1970377" cy="1272917"/>
        </a:xfrm>
        <a:prstGeom prst="roundRect">
          <a:avLst>
            <a:gd name="adj" fmla="val 5000"/>
          </a:avLst>
        </a:prstGeom>
        <a:solidFill>
          <a:schemeClr val="accent5">
            <a:hueOff val="418541"/>
            <a:satOff val="38480"/>
            <a:lumOff val="1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9874778" y="324858"/>
        <a:ext cx="1043791" cy="394075"/>
      </dsp:txXfrm>
    </dsp:sp>
    <dsp:sp modelId="{12CFB412-4BA8-429F-BE7D-D4B4B30E6E41}">
      <dsp:nvSpPr>
        <dsp:cNvPr id="0" name=""/>
        <dsp:cNvSpPr/>
      </dsp:nvSpPr>
      <dsp:spPr>
        <a:xfrm rot="5400000">
          <a:off x="10115985" y="943098"/>
          <a:ext cx="187007" cy="295556"/>
        </a:xfrm>
        <a:prstGeom prst="flowChartExtract">
          <a:avLst/>
        </a:prstGeom>
        <a:solidFill>
          <a:schemeClr val="lt1">
            <a:hueOff val="0"/>
            <a:satOff val="0"/>
            <a:lumOff val="0"/>
            <a:alphaOff val="0"/>
          </a:schemeClr>
        </a:solidFill>
        <a:ln w="12700" cap="flat" cmpd="sng" algn="ctr">
          <a:solidFill>
            <a:schemeClr val="accent5">
              <a:hueOff val="418541"/>
              <a:satOff val="38480"/>
              <a:lumOff val="143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6D90C3-1B43-4DD5-A4CC-D6425382C700}">
      <dsp:nvSpPr>
        <dsp:cNvPr id="0" name=""/>
        <dsp:cNvSpPr/>
      </dsp:nvSpPr>
      <dsp:spPr>
        <a:xfrm>
          <a:off x="10593712"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Roue</a:t>
          </a:r>
        </a:p>
      </dsp:txBody>
      <dsp:txXfrm>
        <a:off x="10593712" y="0"/>
        <a:ext cx="1467931" cy="12729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C4436DF-C117-E716-AC14-3DE093F97B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54EBCF9-D276-8959-8C48-62A96F804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78AEC-5429-41C5-947F-36D1B595FD67}" type="datetime1">
              <a:rPr lang="fr-FR" smtClean="0"/>
              <a:t>31/08/2023</a:t>
            </a:fld>
            <a:endParaRPr lang="fr-FR"/>
          </a:p>
        </p:txBody>
      </p:sp>
      <p:sp>
        <p:nvSpPr>
          <p:cNvPr id="4" name="Espace réservé du pied de page 3">
            <a:extLst>
              <a:ext uri="{FF2B5EF4-FFF2-40B4-BE49-F238E27FC236}">
                <a16:creationId xmlns:a16="http://schemas.microsoft.com/office/drawing/2014/main" id="{33F519C6-69D3-C85C-4E9D-AB9BDE76B4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95A6C8D-1BA3-033A-803D-1647FD1758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145609-722E-460B-8EA2-48A3E992DD85}" type="slidenum">
              <a:rPr lang="fr-FR" smtClean="0"/>
              <a:t>‹N°›</a:t>
            </a:fld>
            <a:endParaRPr lang="fr-FR"/>
          </a:p>
        </p:txBody>
      </p:sp>
    </p:spTree>
    <p:extLst>
      <p:ext uri="{BB962C8B-B14F-4D97-AF65-F5344CB8AC3E}">
        <p14:creationId xmlns:p14="http://schemas.microsoft.com/office/powerpoint/2010/main" val="310337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2290545-5A73-4FD8-B3F3-3EA264A30574}" type="datetime1">
              <a:rPr lang="fr-FR" noProof="0" smtClean="0"/>
              <a:t>25/08/2023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AF72F06-F6ED-43C1-A86D-15B5F2AFDECD}" type="slidenum">
              <a:rPr lang="fr-FR" noProof="0" smtClean="0"/>
              <a:t>‹N°›</a:t>
            </a:fld>
            <a:endParaRPr lang="fr-FR" noProof="0"/>
          </a:p>
        </p:txBody>
      </p:sp>
    </p:spTree>
    <p:extLst>
      <p:ext uri="{BB962C8B-B14F-4D97-AF65-F5344CB8AC3E}">
        <p14:creationId xmlns:p14="http://schemas.microsoft.com/office/powerpoint/2010/main" val="12314834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a:t>
            </a:fld>
            <a:endParaRPr lang="fr-FR"/>
          </a:p>
        </p:txBody>
      </p:sp>
    </p:spTree>
    <p:extLst>
      <p:ext uri="{BB962C8B-B14F-4D97-AF65-F5344CB8AC3E}">
        <p14:creationId xmlns:p14="http://schemas.microsoft.com/office/powerpoint/2010/main" val="175848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10</a:t>
            </a:fld>
            <a:endParaRPr lang="fr-FR"/>
          </a:p>
        </p:txBody>
      </p:sp>
    </p:spTree>
    <p:extLst>
      <p:ext uri="{BB962C8B-B14F-4D97-AF65-F5344CB8AC3E}">
        <p14:creationId xmlns:p14="http://schemas.microsoft.com/office/powerpoint/2010/main" val="286605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11</a:t>
            </a:fld>
            <a:endParaRPr lang="fr-FR"/>
          </a:p>
        </p:txBody>
      </p:sp>
    </p:spTree>
    <p:extLst>
      <p:ext uri="{BB962C8B-B14F-4D97-AF65-F5344CB8AC3E}">
        <p14:creationId xmlns:p14="http://schemas.microsoft.com/office/powerpoint/2010/main" val="5340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12</a:t>
            </a:fld>
            <a:endParaRPr lang="fr-FR"/>
          </a:p>
        </p:txBody>
      </p:sp>
    </p:spTree>
    <p:extLst>
      <p:ext uri="{BB962C8B-B14F-4D97-AF65-F5344CB8AC3E}">
        <p14:creationId xmlns:p14="http://schemas.microsoft.com/office/powerpoint/2010/main" val="44197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13</a:t>
            </a:fld>
            <a:endParaRPr lang="fr-FR"/>
          </a:p>
        </p:txBody>
      </p:sp>
    </p:spTree>
    <p:extLst>
      <p:ext uri="{BB962C8B-B14F-4D97-AF65-F5344CB8AC3E}">
        <p14:creationId xmlns:p14="http://schemas.microsoft.com/office/powerpoint/2010/main" val="336749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14</a:t>
            </a:fld>
            <a:endParaRPr lang="fr-FR"/>
          </a:p>
        </p:txBody>
      </p:sp>
    </p:spTree>
    <p:extLst>
      <p:ext uri="{BB962C8B-B14F-4D97-AF65-F5344CB8AC3E}">
        <p14:creationId xmlns:p14="http://schemas.microsoft.com/office/powerpoint/2010/main" val="612216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15</a:t>
            </a:fld>
            <a:endParaRPr lang="fr-FR"/>
          </a:p>
        </p:txBody>
      </p:sp>
    </p:spTree>
    <p:extLst>
      <p:ext uri="{BB962C8B-B14F-4D97-AF65-F5344CB8AC3E}">
        <p14:creationId xmlns:p14="http://schemas.microsoft.com/office/powerpoint/2010/main" val="1619076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16</a:t>
            </a:fld>
            <a:endParaRPr lang="fr-FR"/>
          </a:p>
        </p:txBody>
      </p:sp>
    </p:spTree>
    <p:extLst>
      <p:ext uri="{BB962C8B-B14F-4D97-AF65-F5344CB8AC3E}">
        <p14:creationId xmlns:p14="http://schemas.microsoft.com/office/powerpoint/2010/main" val="29608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17</a:t>
            </a:fld>
            <a:endParaRPr lang="fr-FR"/>
          </a:p>
        </p:txBody>
      </p:sp>
    </p:spTree>
    <p:extLst>
      <p:ext uri="{BB962C8B-B14F-4D97-AF65-F5344CB8AC3E}">
        <p14:creationId xmlns:p14="http://schemas.microsoft.com/office/powerpoint/2010/main" val="255275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18</a:t>
            </a:fld>
            <a:endParaRPr lang="fr-FR"/>
          </a:p>
        </p:txBody>
      </p:sp>
    </p:spTree>
    <p:extLst>
      <p:ext uri="{BB962C8B-B14F-4D97-AF65-F5344CB8AC3E}">
        <p14:creationId xmlns:p14="http://schemas.microsoft.com/office/powerpoint/2010/main" val="3013424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19</a:t>
            </a:fld>
            <a:endParaRPr lang="fr-FR"/>
          </a:p>
        </p:txBody>
      </p:sp>
    </p:spTree>
    <p:extLst>
      <p:ext uri="{BB962C8B-B14F-4D97-AF65-F5344CB8AC3E}">
        <p14:creationId xmlns:p14="http://schemas.microsoft.com/office/powerpoint/2010/main" val="331827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a:t>
            </a:fld>
            <a:endParaRPr lang="fr-FR"/>
          </a:p>
        </p:txBody>
      </p:sp>
    </p:spTree>
    <p:extLst>
      <p:ext uri="{BB962C8B-B14F-4D97-AF65-F5344CB8AC3E}">
        <p14:creationId xmlns:p14="http://schemas.microsoft.com/office/powerpoint/2010/main" val="2100386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20</a:t>
            </a:fld>
            <a:endParaRPr lang="fr-FR"/>
          </a:p>
        </p:txBody>
      </p:sp>
    </p:spTree>
    <p:extLst>
      <p:ext uri="{BB962C8B-B14F-4D97-AF65-F5344CB8AC3E}">
        <p14:creationId xmlns:p14="http://schemas.microsoft.com/office/powerpoint/2010/main" val="3518477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21</a:t>
            </a:fld>
            <a:endParaRPr lang="fr-FR"/>
          </a:p>
        </p:txBody>
      </p:sp>
    </p:spTree>
    <p:extLst>
      <p:ext uri="{BB962C8B-B14F-4D97-AF65-F5344CB8AC3E}">
        <p14:creationId xmlns:p14="http://schemas.microsoft.com/office/powerpoint/2010/main" val="3343629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22</a:t>
            </a:fld>
            <a:endParaRPr lang="fr-FR"/>
          </a:p>
        </p:txBody>
      </p:sp>
    </p:spTree>
    <p:extLst>
      <p:ext uri="{BB962C8B-B14F-4D97-AF65-F5344CB8AC3E}">
        <p14:creationId xmlns:p14="http://schemas.microsoft.com/office/powerpoint/2010/main" val="317628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23</a:t>
            </a:fld>
            <a:endParaRPr lang="fr-FR"/>
          </a:p>
        </p:txBody>
      </p:sp>
    </p:spTree>
    <p:extLst>
      <p:ext uri="{BB962C8B-B14F-4D97-AF65-F5344CB8AC3E}">
        <p14:creationId xmlns:p14="http://schemas.microsoft.com/office/powerpoint/2010/main" val="1708878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24</a:t>
            </a:fld>
            <a:endParaRPr lang="fr-FR"/>
          </a:p>
        </p:txBody>
      </p:sp>
    </p:spTree>
    <p:extLst>
      <p:ext uri="{BB962C8B-B14F-4D97-AF65-F5344CB8AC3E}">
        <p14:creationId xmlns:p14="http://schemas.microsoft.com/office/powerpoint/2010/main" val="3491613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25</a:t>
            </a:fld>
            <a:endParaRPr lang="fr-FR"/>
          </a:p>
        </p:txBody>
      </p:sp>
    </p:spTree>
    <p:extLst>
      <p:ext uri="{BB962C8B-B14F-4D97-AF65-F5344CB8AC3E}">
        <p14:creationId xmlns:p14="http://schemas.microsoft.com/office/powerpoint/2010/main" val="469749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26</a:t>
            </a:fld>
            <a:endParaRPr lang="fr-FR"/>
          </a:p>
        </p:txBody>
      </p:sp>
    </p:spTree>
    <p:extLst>
      <p:ext uri="{BB962C8B-B14F-4D97-AF65-F5344CB8AC3E}">
        <p14:creationId xmlns:p14="http://schemas.microsoft.com/office/powerpoint/2010/main" val="2768455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27</a:t>
            </a:fld>
            <a:endParaRPr lang="fr-FR"/>
          </a:p>
        </p:txBody>
      </p:sp>
    </p:spTree>
    <p:extLst>
      <p:ext uri="{BB962C8B-B14F-4D97-AF65-F5344CB8AC3E}">
        <p14:creationId xmlns:p14="http://schemas.microsoft.com/office/powerpoint/2010/main" val="2209431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28</a:t>
            </a:fld>
            <a:endParaRPr lang="fr-FR"/>
          </a:p>
        </p:txBody>
      </p:sp>
    </p:spTree>
    <p:extLst>
      <p:ext uri="{BB962C8B-B14F-4D97-AF65-F5344CB8AC3E}">
        <p14:creationId xmlns:p14="http://schemas.microsoft.com/office/powerpoint/2010/main" val="3917933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29</a:t>
            </a:fld>
            <a:endParaRPr lang="fr-FR"/>
          </a:p>
        </p:txBody>
      </p:sp>
    </p:spTree>
    <p:extLst>
      <p:ext uri="{BB962C8B-B14F-4D97-AF65-F5344CB8AC3E}">
        <p14:creationId xmlns:p14="http://schemas.microsoft.com/office/powerpoint/2010/main" val="81480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a:t>
            </a:fld>
            <a:endParaRPr lang="fr-FR"/>
          </a:p>
        </p:txBody>
      </p:sp>
    </p:spTree>
    <p:extLst>
      <p:ext uri="{BB962C8B-B14F-4D97-AF65-F5344CB8AC3E}">
        <p14:creationId xmlns:p14="http://schemas.microsoft.com/office/powerpoint/2010/main" val="3431088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30</a:t>
            </a:fld>
            <a:endParaRPr lang="fr-FR"/>
          </a:p>
        </p:txBody>
      </p:sp>
    </p:spTree>
    <p:extLst>
      <p:ext uri="{BB962C8B-B14F-4D97-AF65-F5344CB8AC3E}">
        <p14:creationId xmlns:p14="http://schemas.microsoft.com/office/powerpoint/2010/main" val="3093102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31</a:t>
            </a:fld>
            <a:endParaRPr lang="fr-FR"/>
          </a:p>
        </p:txBody>
      </p:sp>
    </p:spTree>
    <p:extLst>
      <p:ext uri="{BB962C8B-B14F-4D97-AF65-F5344CB8AC3E}">
        <p14:creationId xmlns:p14="http://schemas.microsoft.com/office/powerpoint/2010/main" val="431358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32</a:t>
            </a:fld>
            <a:endParaRPr lang="fr-FR"/>
          </a:p>
        </p:txBody>
      </p:sp>
    </p:spTree>
    <p:extLst>
      <p:ext uri="{BB962C8B-B14F-4D97-AF65-F5344CB8AC3E}">
        <p14:creationId xmlns:p14="http://schemas.microsoft.com/office/powerpoint/2010/main" val="1697845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33</a:t>
            </a:fld>
            <a:endParaRPr lang="fr-FR"/>
          </a:p>
        </p:txBody>
      </p:sp>
    </p:spTree>
    <p:extLst>
      <p:ext uri="{BB962C8B-B14F-4D97-AF65-F5344CB8AC3E}">
        <p14:creationId xmlns:p14="http://schemas.microsoft.com/office/powerpoint/2010/main" val="4181878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34</a:t>
            </a:fld>
            <a:endParaRPr lang="fr-FR"/>
          </a:p>
        </p:txBody>
      </p:sp>
    </p:spTree>
    <p:extLst>
      <p:ext uri="{BB962C8B-B14F-4D97-AF65-F5344CB8AC3E}">
        <p14:creationId xmlns:p14="http://schemas.microsoft.com/office/powerpoint/2010/main" val="3826861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35</a:t>
            </a:fld>
            <a:endParaRPr lang="fr-FR"/>
          </a:p>
        </p:txBody>
      </p:sp>
    </p:spTree>
    <p:extLst>
      <p:ext uri="{BB962C8B-B14F-4D97-AF65-F5344CB8AC3E}">
        <p14:creationId xmlns:p14="http://schemas.microsoft.com/office/powerpoint/2010/main" val="2899479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36</a:t>
            </a:fld>
            <a:endParaRPr lang="fr-FR"/>
          </a:p>
        </p:txBody>
      </p:sp>
    </p:spTree>
    <p:extLst>
      <p:ext uri="{BB962C8B-B14F-4D97-AF65-F5344CB8AC3E}">
        <p14:creationId xmlns:p14="http://schemas.microsoft.com/office/powerpoint/2010/main" val="2445677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37</a:t>
            </a:fld>
            <a:endParaRPr lang="fr-FR"/>
          </a:p>
        </p:txBody>
      </p:sp>
    </p:spTree>
    <p:extLst>
      <p:ext uri="{BB962C8B-B14F-4D97-AF65-F5344CB8AC3E}">
        <p14:creationId xmlns:p14="http://schemas.microsoft.com/office/powerpoint/2010/main" val="1243906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38</a:t>
            </a:fld>
            <a:endParaRPr lang="fr-FR"/>
          </a:p>
        </p:txBody>
      </p:sp>
    </p:spTree>
    <p:extLst>
      <p:ext uri="{BB962C8B-B14F-4D97-AF65-F5344CB8AC3E}">
        <p14:creationId xmlns:p14="http://schemas.microsoft.com/office/powerpoint/2010/main" val="2764337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39</a:t>
            </a:fld>
            <a:endParaRPr lang="fr-FR"/>
          </a:p>
        </p:txBody>
      </p:sp>
    </p:spTree>
    <p:extLst>
      <p:ext uri="{BB962C8B-B14F-4D97-AF65-F5344CB8AC3E}">
        <p14:creationId xmlns:p14="http://schemas.microsoft.com/office/powerpoint/2010/main" val="284241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a:t>
            </a:fld>
            <a:endParaRPr lang="fr-FR"/>
          </a:p>
        </p:txBody>
      </p:sp>
    </p:spTree>
    <p:extLst>
      <p:ext uri="{BB962C8B-B14F-4D97-AF65-F5344CB8AC3E}">
        <p14:creationId xmlns:p14="http://schemas.microsoft.com/office/powerpoint/2010/main" val="4183715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40</a:t>
            </a:fld>
            <a:endParaRPr lang="fr-FR"/>
          </a:p>
        </p:txBody>
      </p:sp>
    </p:spTree>
    <p:extLst>
      <p:ext uri="{BB962C8B-B14F-4D97-AF65-F5344CB8AC3E}">
        <p14:creationId xmlns:p14="http://schemas.microsoft.com/office/powerpoint/2010/main" val="1302206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Il existe deux façons de multiplier des vecteurs entre eux. </a:t>
                </a:r>
                <a:r>
                  <a:rPr kumimoji="0" lang="fr-FR" sz="1200" b="0" i="0"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a:t>𝜃</a:t>
                </a:r>
                <a:r>
                  <a:rPr lang="fr-FR" dirty="0"/>
                  <a:t> est l’angle entre a et b.</a:t>
                </a:r>
                <a:r>
                  <a:rPr lang="fr-FR" baseline="0" dirty="0"/>
                  <a:t> le produit scalaire n’est qu’un nombre, bien entendu le produit scalaire est nul si les deux vecteurs sont perpendiculaires.</a:t>
                </a:r>
              </a:p>
              <a:p>
                <a:r>
                  <a:rPr lang="fr-FR" dirty="0"/>
                  <a:t>La deuxième façon de multiplier les vecteurs est le produit vectoriel. Il intervient dans les situations ou la rotation est présente, le vecteur vitesse dans une rotation le moment d’une force, cette notion demande des vecteurs dans un espace à trois dimensions, le résultat du produit vectoriel est un vecteur.</a:t>
                </a:r>
              </a:p>
              <a:p>
                <a:r>
                  <a:rPr lang="fr-FR" dirty="0"/>
                  <a:t>L’angle à prendre sera toujours le plus petit pour que le sinus soit positif</a:t>
                </a:r>
              </a:p>
              <a:p>
                <a:endParaRPr lang="fr-FR" dirty="0"/>
              </a:p>
              <a:p>
                <a:r>
                  <a:rPr lang="fr-FR" dirty="0"/>
                  <a:t>La direction du vecteur c formé par le produit vectoriel a </a:t>
                </a:r>
                <a:r>
                  <a:rPr lang="fr-FR" sz="1200" i="0"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a:t>
                </a:r>
                <a:r>
                  <a:rPr lang="fr-FR" dirty="0"/>
                  <a:t> b à</a:t>
                </a:r>
                <a:r>
                  <a:rPr lang="fr-FR" baseline="0" dirty="0"/>
                  <a:t> un sens qui correspond à la règle du tire bouchon, </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41</a:t>
            </a:fld>
            <a:endParaRPr lang="fr-FR"/>
          </a:p>
        </p:txBody>
      </p:sp>
    </p:spTree>
    <p:extLst>
      <p:ext uri="{BB962C8B-B14F-4D97-AF65-F5344CB8AC3E}">
        <p14:creationId xmlns:p14="http://schemas.microsoft.com/office/powerpoint/2010/main" val="201591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42</a:t>
            </a:fld>
            <a:endParaRPr lang="fr-FR"/>
          </a:p>
        </p:txBody>
      </p:sp>
    </p:spTree>
    <p:extLst>
      <p:ext uri="{BB962C8B-B14F-4D97-AF65-F5344CB8AC3E}">
        <p14:creationId xmlns:p14="http://schemas.microsoft.com/office/powerpoint/2010/main" val="1380399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43</a:t>
            </a:fld>
            <a:endParaRPr lang="fr-FR"/>
          </a:p>
        </p:txBody>
      </p:sp>
    </p:spTree>
    <p:extLst>
      <p:ext uri="{BB962C8B-B14F-4D97-AF65-F5344CB8AC3E}">
        <p14:creationId xmlns:p14="http://schemas.microsoft.com/office/powerpoint/2010/main" val="2686472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44</a:t>
            </a:fld>
            <a:endParaRPr lang="fr-FR"/>
          </a:p>
        </p:txBody>
      </p:sp>
    </p:spTree>
    <p:extLst>
      <p:ext uri="{BB962C8B-B14F-4D97-AF65-F5344CB8AC3E}">
        <p14:creationId xmlns:p14="http://schemas.microsoft.com/office/powerpoint/2010/main" val="1746537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45</a:t>
            </a:fld>
            <a:endParaRPr lang="fr-FR"/>
          </a:p>
        </p:txBody>
      </p:sp>
    </p:spTree>
    <p:extLst>
      <p:ext uri="{BB962C8B-B14F-4D97-AF65-F5344CB8AC3E}">
        <p14:creationId xmlns:p14="http://schemas.microsoft.com/office/powerpoint/2010/main" val="1506973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Géométrie des masses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tout système matériel {S}, la mécanique associe une grandeur physique, la masse. Cette masse, que l’on peut comparer à la masse étalon de 1 kg, déposée au </a:t>
                </a:r>
                <a:r>
                  <a:rPr lang="fr-FR" dirty="0" err="1"/>
                  <a:t>pavillion</a:t>
                </a:r>
                <a:r>
                  <a:rPr lang="fr-FR" dirty="0"/>
                  <a:t> de Breteuil à Sèvres, est proportionnelle à la quantité de matière contenue dans {S},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masse que nous noterons m satisfait à trois axiomes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Invariabilité : quand le système {S} évolue, c’est-à-dire qu’il subit, par exemple, un déplacement, sa masse m reste constante.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Positivité : la masse m d’un système</a:t>
                </a:r>
                <a:r>
                  <a:rPr lang="fr-FR" baseline="0" dirty="0"/>
                  <a:t> {S] s’exprime par un nombre réel positif (m&gt;0)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Additivité : Si l’on effectue une partition de {S} en sous-ensemble S1, S1, …, Sn et qu’on associe à chacun de ces sous-ensemble une masse </a:t>
                </a:r>
                <a:r>
                  <a:rPr lang="fr-FR" baseline="0" dirty="0" err="1"/>
                  <a:t>mion</a:t>
                </a:r>
                <a:r>
                  <a:rPr lang="fr-FR" baseline="0" dirty="0"/>
                  <a:t> peut écrire </a:t>
                </a:r>
                <a:r>
                  <a:rPr lang="fr-FR" dirty="0"/>
                  <a:t> </a:t>
                </a:r>
                <a:r>
                  <a:rPr lang="fr-FR" sz="1800" i="0" kern="100">
                    <a:effectLst/>
                    <a:latin typeface="Cambria Math" panose="02040503050406030204" pitchFamily="18" charset="0"/>
                    <a:ea typeface="Times New Roman" panose="02020603050405020304" pitchFamily="18" charset="0"/>
                    <a:cs typeface="Times New Roman" panose="02020603050405020304" pitchFamily="18" charset="0"/>
                  </a:rPr>
                  <a:t>𝑚=</a:t>
                </a:r>
                <a:r>
                  <a:rPr lang="fr-FR" sz="1800" i="0" kern="100">
                    <a:effectLst/>
                    <a:latin typeface="Cambria Math" panose="02040503050406030204" pitchFamily="18" charset="0"/>
                    <a:cs typeface="Times New Roman" panose="02020603050405020304" pitchFamily="18" charset="0"/>
                  </a:rPr>
                  <a:t>∑1_(</a:t>
                </a:r>
                <a:r>
                  <a:rPr lang="fr-FR" sz="1800" i="0" kern="100">
                    <a:effectLst/>
                    <a:latin typeface="Cambria Math" panose="02040503050406030204" pitchFamily="18" charset="0"/>
                    <a:ea typeface="Times New Roman" panose="02020603050405020304" pitchFamily="18" charset="0"/>
                    <a:cs typeface="Times New Roman" panose="02020603050405020304" pitchFamily="18" charset="0"/>
                  </a:rPr>
                  <a:t>(𝑆))▒𝑚_𝑖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46</a:t>
            </a:fld>
            <a:endParaRPr lang="fr-FR"/>
          </a:p>
        </p:txBody>
      </p:sp>
    </p:spTree>
    <p:extLst>
      <p:ext uri="{BB962C8B-B14F-4D97-AF65-F5344CB8AC3E}">
        <p14:creationId xmlns:p14="http://schemas.microsoft.com/office/powerpoint/2010/main" val="165235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Géométrie des masses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Centre de masse ou « centre d’inertie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Soit un solide (S) comme une somme finie de n points matériels de masses respectives mi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somme </a:t>
                </a:r>
                <a:r>
                  <a:rPr lang="fr-FR" sz="1800" i="0" kern="100">
                    <a:effectLst/>
                    <a:latin typeface="Cambria Math" panose="02040503050406030204" pitchFamily="18" charset="0"/>
                    <a:ea typeface="Times New Roman" panose="02020603050405020304" pitchFamily="18" charset="0"/>
                    <a:cs typeface="Times New Roman" panose="02020603050405020304" pitchFamily="18" charset="0"/>
                  </a:rPr>
                  <a:t>𝑚=</a:t>
                </a:r>
                <a:r>
                  <a:rPr lang="fr-FR" sz="1800" i="0" kern="100">
                    <a:effectLst/>
                    <a:latin typeface="Cambria Math" panose="02040503050406030204" pitchFamily="18" charset="0"/>
                    <a:cs typeface="Times New Roman" panose="02020603050405020304" pitchFamily="18" charset="0"/>
                  </a:rPr>
                  <a:t>∑1_(</a:t>
                </a:r>
                <a:r>
                  <a:rPr lang="fr-FR" sz="1800" i="0" kern="100">
                    <a:effectLst/>
                    <a:latin typeface="Cambria Math" panose="02040503050406030204" pitchFamily="18" charset="0"/>
                    <a:ea typeface="Times New Roman" panose="02020603050405020304" pitchFamily="18" charset="0"/>
                    <a:cs typeface="Times New Roman" panose="02020603050405020304" pitchFamily="18" charset="0"/>
                  </a:rPr>
                  <a:t>(𝑆))▒𝑚_𝑖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alors appelé masse de (S)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appelle centre de masse du solide indéformable (S) le barycentre G de tous les points matériels Mi affectés des coefficients respectifs mi.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 est un point quelconque : </a:t>
                </a:r>
                <a:r>
                  <a:rPr lang="fr-FR" sz="2800" i="0">
                    <a:effectLst/>
                    <a:latin typeface="Cambria Math" panose="02040503050406030204" pitchFamily="18" charset="0"/>
                  </a:rPr>
                  <a:t>∑1</a:t>
                </a:r>
                <a:r>
                  <a:rPr lang="fr-FR" sz="1800" i="0">
                    <a:effectLst/>
                    <a:latin typeface="Cambria Math" panose="02040503050406030204" pitchFamily="18" charset="0"/>
                  </a:rPr>
                  <a:t>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1^𝑛▒〖</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𝑚</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𝑖</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𝑖 </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𝑚</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𝐴𝐺</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47</a:t>
            </a:fld>
            <a:endParaRPr lang="fr-FR"/>
          </a:p>
        </p:txBody>
      </p:sp>
    </p:spTree>
    <p:extLst>
      <p:ext uri="{BB962C8B-B14F-4D97-AF65-F5344CB8AC3E}">
        <p14:creationId xmlns:p14="http://schemas.microsoft.com/office/powerpoint/2010/main" val="99245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48</a:t>
            </a:fld>
            <a:endParaRPr lang="fr-FR"/>
          </a:p>
        </p:txBody>
      </p:sp>
    </p:spTree>
    <p:extLst>
      <p:ext uri="{BB962C8B-B14F-4D97-AF65-F5344CB8AC3E}">
        <p14:creationId xmlns:p14="http://schemas.microsoft.com/office/powerpoint/2010/main" val="4282494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49</a:t>
            </a:fld>
            <a:endParaRPr lang="fr-FR"/>
          </a:p>
        </p:txBody>
      </p:sp>
    </p:spTree>
    <p:extLst>
      <p:ext uri="{BB962C8B-B14F-4D97-AF65-F5344CB8AC3E}">
        <p14:creationId xmlns:p14="http://schemas.microsoft.com/office/powerpoint/2010/main" val="294707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a:t>
            </a:fld>
            <a:endParaRPr lang="fr-FR"/>
          </a:p>
        </p:txBody>
      </p:sp>
    </p:spTree>
    <p:extLst>
      <p:ext uri="{BB962C8B-B14F-4D97-AF65-F5344CB8AC3E}">
        <p14:creationId xmlns:p14="http://schemas.microsoft.com/office/powerpoint/2010/main" val="23844550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50</a:t>
            </a:fld>
            <a:endParaRPr lang="fr-FR"/>
          </a:p>
        </p:txBody>
      </p:sp>
    </p:spTree>
    <p:extLst>
      <p:ext uri="{BB962C8B-B14F-4D97-AF65-F5344CB8AC3E}">
        <p14:creationId xmlns:p14="http://schemas.microsoft.com/office/powerpoint/2010/main" val="3237025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51</a:t>
            </a:fld>
            <a:endParaRPr lang="fr-FR"/>
          </a:p>
        </p:txBody>
      </p:sp>
    </p:spTree>
    <p:extLst>
      <p:ext uri="{BB962C8B-B14F-4D97-AF65-F5344CB8AC3E}">
        <p14:creationId xmlns:p14="http://schemas.microsoft.com/office/powerpoint/2010/main" val="838968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52</a:t>
            </a:fld>
            <a:endParaRPr lang="fr-FR"/>
          </a:p>
        </p:txBody>
      </p:sp>
    </p:spTree>
    <p:extLst>
      <p:ext uri="{BB962C8B-B14F-4D97-AF65-F5344CB8AC3E}">
        <p14:creationId xmlns:p14="http://schemas.microsoft.com/office/powerpoint/2010/main" val="1286070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r>
                  <a:rPr lang="fr-FR" dirty="0"/>
                  <a:t>Action mécanique :</a:t>
                </a:r>
              </a:p>
              <a:p>
                <a:endParaRPr lang="fr-FR" dirty="0"/>
              </a:p>
              <a:p>
                <a:pPr algn="l"/>
                <a:r>
                  <a:rPr lang="fr-FR" sz="1800" b="0" i="0" u="none" strike="noStrike" baseline="0" dirty="0">
                    <a:latin typeface="NimbusRomanNo9L-Regu"/>
                  </a:rPr>
                  <a:t>La notion de force au sens courant sous-entend l'effort musculaire. C'est cet effort qu'il faut exercer afin de modifier un corps. On entend par modifier un corps:</a:t>
                </a:r>
              </a:p>
              <a:p>
                <a:pPr algn="l"/>
                <a:r>
                  <a:rPr lang="fr-FR" sz="1800" b="0" i="0" u="none" strike="noStrike" baseline="0" dirty="0">
                    <a:latin typeface="NimbusRomanNo9L-Regu"/>
                  </a:rPr>
                  <a:t>=&gt; le déformer (étirer, comprimer, plier, ... une tige de métal)</a:t>
                </a:r>
              </a:p>
              <a:p>
                <a:pPr algn="l"/>
                <a:r>
                  <a:rPr lang="fr-FR" sz="1800" b="0" i="0" u="none" strike="noStrike" baseline="0" dirty="0">
                    <a:latin typeface="NimbusRomanNo9L-Regu"/>
                  </a:rPr>
                  <a:t>=&gt; changer son état de repos ou de mouvement (tirer une chaise, accélérer ou freiner une voiture, ...)</a:t>
                </a:r>
              </a:p>
              <a:p>
                <a:pPr algn="l"/>
                <a:endParaRPr lang="fr-FR" sz="1800" b="0" i="0" u="none" strike="noStrike" baseline="0" dirty="0">
                  <a:latin typeface="NimbusRomanNo9L-Regu"/>
                </a:endParaRPr>
              </a:p>
              <a:p>
                <a:pPr algn="l"/>
                <a:r>
                  <a:rPr lang="fr-FR" sz="1800" b="0" i="0" u="none" strike="noStrike" baseline="0" dirty="0">
                    <a:latin typeface="NimbusRomanNo9L-Regu"/>
                  </a:rPr>
                  <a:t>Une définition plus "physique" de la force inclus la notion d'action, c’est-à-dire l'action d'un corps sur un autre. </a:t>
                </a:r>
              </a:p>
              <a:p>
                <a:pPr algn="l"/>
                <a:r>
                  <a:rPr lang="fr-FR" sz="1800" b="0" i="0" u="none" strike="noStrike" baseline="0" dirty="0">
                    <a:latin typeface="NimbusRomanNo9L-Regu"/>
                  </a:rPr>
                  <a:t>Cette action peut se faire directement ou à distance. En statique, la plupart du temps l'action est directe. Cependant on la retrouve aussi à distance par l'action des poids des corps. Pour</a:t>
                </a:r>
              </a:p>
              <a:p>
                <a:pPr algn="l"/>
                <a:r>
                  <a:rPr lang="fr-FR" sz="1800" b="0" i="0" u="none" strike="noStrike" baseline="0" dirty="0">
                    <a:latin typeface="NimbusRomanNo9L-Regu"/>
                  </a:rPr>
                  <a:t>qu'une force existe il faut qu'il y ait un corps pour l'exercer et un autre corps pour la subir.  C’est le principe des actions mutuelles : </a:t>
                </a:r>
                <a:r>
                  <a:rPr lang="fr-FR" sz="2800" i="0">
                    <a:solidFill>
                      <a:srgbClr val="00B050"/>
                    </a:solidFill>
                    <a:effectLst/>
                    <a:latin typeface="Cambria Math" panose="02040503050406030204" pitchFamily="18" charset="0"/>
                  </a:rPr>
                  <a:t>(</a:t>
                </a:r>
                <a:r>
                  <a:rPr lang="fr-FR" sz="1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Δ𝑓</a:t>
                </a:r>
                <a:r>
                  <a:rPr lang="fr-FR" sz="2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 ⃗_(</a:t>
                </a:r>
                <a:r>
                  <a:rPr lang="fr-FR" sz="1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(2→1)</a:t>
                </a:r>
                <a:r>
                  <a:rPr lang="fr-FR" sz="2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a:t>
                </a:r>
                <a:r>
                  <a:rPr lang="fr-FR" sz="1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a:t>
                </a:r>
                <a:r>
                  <a:rPr lang="fr-FR" sz="2800" i="0">
                    <a:solidFill>
                      <a:srgbClr val="00B050"/>
                    </a:solidFill>
                    <a:effectLst/>
                    <a:latin typeface="Cambria Math" panose="02040503050406030204" pitchFamily="18" charset="0"/>
                  </a:rPr>
                  <a:t>〖</a:t>
                </a:r>
                <a:r>
                  <a:rPr lang="fr-FR" sz="1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a:t>
                </a:r>
                <a:r>
                  <a:rPr lang="fr-FR" sz="2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a:t>
                </a:r>
                <a:r>
                  <a:rPr lang="fr-FR" sz="1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Δ𝑓</a:t>
                </a:r>
                <a:r>
                  <a:rPr lang="fr-FR" sz="2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 ⃗〗_(</a:t>
                </a:r>
                <a:r>
                  <a:rPr lang="fr-FR" sz="1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(1→2)</a:t>
                </a:r>
                <a:r>
                  <a:rPr lang="fr-FR" sz="2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b="0" i="0" u="none" strike="noStrike" baseline="0" dirty="0">
                    <a:latin typeface="NimbusRomanNo9L-Regu"/>
                  </a:rPr>
                  <a:t>La force comme plusieurs grandeurs physique est une quantité vectorielle donc qui fait appel à l'algèbre vectorielle.</a:t>
                </a:r>
              </a:p>
              <a:p>
                <a:pPr algn="l"/>
                <a:endParaRPr lang="fr-FR" sz="1800" b="0" i="0" u="none" strike="noStrike" baseline="0" dirty="0">
                  <a:latin typeface="NimbusRomanNo9L-Regu"/>
                </a:endParaRPr>
              </a:p>
              <a:p>
                <a:pPr algn="l"/>
                <a:r>
                  <a:rPr lang="fr-FR" sz="1800" b="0" i="0" u="none" strike="noStrike" baseline="0" dirty="0">
                    <a:latin typeface="NimbusRomanNo9L-Regu"/>
                  </a:rPr>
                  <a:t>Dans le système international (SI) l'unité de la force est le Newton (N). </a:t>
                </a:r>
              </a:p>
              <a:p>
                <a:pPr algn="l"/>
                <a:endParaRPr lang="fr-FR" sz="1800" b="0" i="0" u="none" strike="noStrike" baseline="0" dirty="0">
                  <a:latin typeface="NimbusRomanNo9L-Regu"/>
                </a:endParaRPr>
              </a:p>
              <a:p>
                <a:pPr algn="l"/>
                <a:r>
                  <a:rPr lang="fr-FR" sz="1800" b="0" i="0" u="none" strike="noStrike" baseline="0" dirty="0">
                    <a:latin typeface="NimbusRomanNo9L-Regu"/>
                  </a:rPr>
                  <a:t>Glisseur, utilisé en statique modélise la force par :</a:t>
                </a:r>
              </a:p>
              <a:p>
                <a:pPr algn="l"/>
                <a:r>
                  <a:rPr lang="fr-FR" sz="1800" b="0" i="0" u="none" strike="noStrike" baseline="0" dirty="0">
                    <a:latin typeface="NimbusRomanNo9L-Regu"/>
                  </a:rPr>
                  <a:t>	sa direction (</a:t>
                </a:r>
                <a:r>
                  <a:rPr lang="fr-FR" sz="1800" i="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a:t>Δ</a:t>
                </a:r>
                <a:r>
                  <a:rPr lang="fr-FR" sz="1800" b="0" i="0" u="none" strike="noStrike" baseline="0" dirty="0">
                    <a:latin typeface="NimbusRomanNo9L-Regu"/>
                  </a:rPr>
                  <a:t>1)</a:t>
                </a:r>
              </a:p>
              <a:p>
                <a:pPr algn="l"/>
                <a:r>
                  <a:rPr lang="fr-FR" sz="1800" b="0" i="0" u="none" strike="noStrike" baseline="0" dirty="0">
                    <a:latin typeface="NimbusRomanNo9L-Regu"/>
                  </a:rPr>
                  <a:t>	son sens</a:t>
                </a:r>
              </a:p>
              <a:p>
                <a:pPr algn="l"/>
                <a:r>
                  <a:rPr lang="fr-FR" sz="1800" b="0" i="0" u="none" strike="noStrike" baseline="0" dirty="0">
                    <a:latin typeface="NimbusRomanNo9L-Regu"/>
                  </a:rPr>
                  <a:t>	sa norme</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53</a:t>
            </a:fld>
            <a:endParaRPr lang="fr-FR"/>
          </a:p>
        </p:txBody>
      </p:sp>
    </p:spTree>
    <p:extLst>
      <p:ext uri="{BB962C8B-B14F-4D97-AF65-F5344CB8AC3E}">
        <p14:creationId xmlns:p14="http://schemas.microsoft.com/office/powerpoint/2010/main" val="4205454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r>
                  <a:rPr lang="fr-FR" dirty="0"/>
                  <a:t>Action mécanique :</a:t>
                </a:r>
              </a:p>
              <a:p>
                <a:pPr algn="l"/>
                <a:r>
                  <a:rPr lang="fr-FR" sz="1800" b="0" i="0" u="none" strike="noStrike" baseline="0" dirty="0">
                    <a:latin typeface="NimbusRomanNo9L-Regu"/>
                  </a:rPr>
                  <a:t>Moment d’une force par rapport à un point :</a:t>
                </a:r>
              </a:p>
              <a:p>
                <a:pPr algn="l"/>
                <a:r>
                  <a:rPr lang="fr-FR" sz="1800" b="0" i="0" u="none" strike="noStrike" baseline="0" dirty="0">
                    <a:latin typeface="NimbusRomanNo9L-Regu"/>
                  </a:rPr>
                  <a:t>Dans le repère R, on considère une force F appliquée au point M et un point quelconque A</a:t>
                </a:r>
              </a:p>
              <a:p>
                <a:pPr algn="l"/>
                <a:endParaRPr lang="fr-FR" sz="1800" b="0" i="0" u="none" strike="noStrike" baseline="0" dirty="0">
                  <a:latin typeface="NimbusRomanNo9L-Regu"/>
                </a:endParaRPr>
              </a:p>
              <a:p>
                <a:pPr algn="l"/>
                <a:r>
                  <a:rPr lang="fr-FR" sz="1800" b="0" i="0" u="none" strike="noStrike" baseline="0" dirty="0">
                    <a:latin typeface="NimbusRomanNo9L-Regu"/>
                  </a:rPr>
                  <a:t>On appelle moment par rapport au point A de la force F appliquée au point M le vecteur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tel que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b="0" i="0" u="none" strike="noStrike" baseline="0" dirty="0">
                    <a:latin typeface="NimbusRomanNo9L-Regu"/>
                  </a:rPr>
                  <a:t>Soit </a:t>
                </a:r>
                <a:r>
                  <a:rPr lang="fr-FR" sz="1800" b="0" i="0" u="none" strike="noStrike" baseline="0" dirty="0">
                    <a:latin typeface="NimbusRomanNo9L-Regu"/>
                    <a:ea typeface="Cambria Math" panose="02040503050406030204" pitchFamily="18" charset="0"/>
                  </a:rPr>
                  <a:t>Δ le support de F on démontre que quel que soit le point P appartenant à Δ</a:t>
                </a:r>
              </a:p>
              <a:p>
                <a:pPr algn="l"/>
                <a:endParaRPr lang="fr-FR" sz="1800" b="0" i="0" u="none" strike="noStrike" baseline="0" dirty="0">
                  <a:latin typeface="NimbusRomanNo9L-Regu"/>
                  <a:ea typeface="Cambria Math" panose="02040503050406030204" pitchFamily="18" charset="0"/>
                </a:endParaRPr>
              </a:p>
              <a:p>
                <a:pPr algn="l"/>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𝑃</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𝐻</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endParaRPr lang="fr-FR" sz="1800" b="0" i="0" u="none" strike="noStrike" baseline="0" dirty="0">
                  <a:latin typeface="NimbusRomanNo9L-Regu"/>
                </a:endParaRP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54</a:t>
            </a:fld>
            <a:endParaRPr lang="fr-FR"/>
          </a:p>
        </p:txBody>
      </p:sp>
    </p:spTree>
    <p:extLst>
      <p:ext uri="{BB962C8B-B14F-4D97-AF65-F5344CB8AC3E}">
        <p14:creationId xmlns:p14="http://schemas.microsoft.com/office/powerpoint/2010/main" val="640596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r>
                  <a:rPr lang="fr-FR" dirty="0"/>
                  <a:t>Action mécanique :</a:t>
                </a:r>
              </a:p>
              <a:p>
                <a:pPr algn="l"/>
                <a:r>
                  <a:rPr lang="fr-FR" sz="1800" b="0" i="0" u="none" strike="noStrike" baseline="0" dirty="0">
                    <a:latin typeface="NimbusRomanNo9L-Regu"/>
                  </a:rPr>
                  <a:t>Moment d’une force par rapport à un point :</a:t>
                </a:r>
              </a:p>
              <a:p>
                <a:pPr algn="l"/>
                <a:r>
                  <a:rPr lang="fr-FR" sz="1800" b="0" i="0" u="none" strike="noStrike" baseline="0" dirty="0">
                    <a:latin typeface="NimbusRomanNo9L-Regu"/>
                  </a:rPr>
                  <a:t>Dans le repère R, on considère une force F appliquée au point M et un point quelconque A</a:t>
                </a:r>
              </a:p>
              <a:p>
                <a:pPr algn="l"/>
                <a:endParaRPr lang="fr-FR" sz="1800" b="0" i="0" u="none" strike="noStrike" baseline="0" dirty="0">
                  <a:latin typeface="NimbusRomanNo9L-Regu"/>
                </a:endParaRPr>
              </a:p>
              <a:p>
                <a:pPr algn="l"/>
                <a:r>
                  <a:rPr lang="fr-FR" sz="1800" b="0" i="0" u="none" strike="noStrike" baseline="0" dirty="0">
                    <a:latin typeface="NimbusRomanNo9L-Regu"/>
                  </a:rPr>
                  <a:t>On appelle moment par rapport au point A de la force F appliquée au point M le vecteur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tel que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b="0" i="0" u="none" strike="noStrike" baseline="0" dirty="0">
                    <a:latin typeface="NimbusRomanNo9L-Regu"/>
                  </a:rPr>
                  <a:t>Soit </a:t>
                </a:r>
                <a:r>
                  <a:rPr lang="fr-FR" sz="1800" b="0" i="0" u="none" strike="noStrike" baseline="0" dirty="0">
                    <a:latin typeface="NimbusRomanNo9L-Regu"/>
                    <a:ea typeface="Cambria Math" panose="02040503050406030204" pitchFamily="18" charset="0"/>
                  </a:rPr>
                  <a:t>Δ le support de F on démontre que quel que soit le point P appartenant à Δ</a:t>
                </a:r>
              </a:p>
              <a:p>
                <a:pPr algn="l"/>
                <a:endParaRPr lang="fr-FR" sz="1800" b="0" i="0" u="none" strike="noStrike" baseline="0" dirty="0">
                  <a:latin typeface="NimbusRomanNo9L-Regu"/>
                  <a:ea typeface="Cambria Math" panose="02040503050406030204" pitchFamily="18" charset="0"/>
                </a:endParaRPr>
              </a:p>
              <a:p>
                <a:pPr algn="l"/>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𝑃</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𝐻</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 pour origine A, pour direction une droite perpendiculaire au plan (A</a:t>
                </a:r>
                <a:r>
                  <a:rPr lang="el-GR" sz="1800" b="0" i="0" u="none" strike="noStrike" baseline="0" dirty="0">
                    <a:latin typeface="Cambria Math" panose="02040503050406030204" pitchFamily="18" charset="0"/>
                    <a:ea typeface="Cambria Math" panose="02040503050406030204" pitchFamily="18" charset="0"/>
                  </a:rPr>
                  <a:t>Δ</a:t>
                </a:r>
                <a:r>
                  <a:rPr lang="fr-FR" sz="1800" b="0" i="0" u="none" strike="noStrike" baseline="0" dirty="0">
                    <a:latin typeface="Cambria Math" panose="02040503050406030204" pitchFamily="18" charset="0"/>
                    <a:ea typeface="Cambria Math" panose="02040503050406030204" pitchFamily="18" charset="0"/>
                  </a:rPr>
                  <a:t>), Le sens de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est tel que le trièdre AM, F,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soit direct</a:t>
                </a:r>
              </a:p>
              <a:p>
                <a:pPr algn="l"/>
                <a:endParaRPr lang="fr-FR" sz="1800" b="0" i="0" u="none" strike="noStrike" baseline="0" dirty="0">
                  <a:latin typeface="NimbusRomanNo9L-Regu"/>
                </a:endParaRPr>
              </a:p>
              <a:p>
                <a:pPr algn="l"/>
                <a:endParaRPr lang="fr-FR" sz="1800" b="0" i="0" u="none" strike="noStrike" baseline="0" dirty="0">
                  <a:latin typeface="NimbusRomanNo9L-Regu"/>
                </a:endParaRP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55</a:t>
            </a:fld>
            <a:endParaRPr lang="fr-FR"/>
          </a:p>
        </p:txBody>
      </p:sp>
    </p:spTree>
    <p:extLst>
      <p:ext uri="{BB962C8B-B14F-4D97-AF65-F5344CB8AC3E}">
        <p14:creationId xmlns:p14="http://schemas.microsoft.com/office/powerpoint/2010/main" val="373686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r>
                  <a:rPr lang="fr-FR" dirty="0"/>
                  <a:t>Action mécanique :</a:t>
                </a:r>
              </a:p>
              <a:p>
                <a:pPr algn="l"/>
                <a:r>
                  <a:rPr lang="fr-FR" sz="1800" b="0" i="0" u="none" strike="noStrike" baseline="0" dirty="0">
                    <a:latin typeface="NimbusRomanNo9L-Regu"/>
                  </a:rPr>
                  <a:t>Moment d’une force par rapport à un point :</a:t>
                </a:r>
              </a:p>
              <a:p>
                <a:pPr algn="l"/>
                <a:r>
                  <a:rPr lang="fr-FR" sz="1800" b="0" i="0" u="none" strike="noStrike" baseline="0" dirty="0">
                    <a:latin typeface="NimbusRomanNo9L-Regu"/>
                  </a:rPr>
                  <a:t>Dans le repère R, on considère une force F appliquée au point M et un point quelconque A</a:t>
                </a:r>
              </a:p>
              <a:p>
                <a:pPr algn="l"/>
                <a:endParaRPr lang="fr-FR" sz="1800" b="0" i="0" u="none" strike="noStrike" baseline="0" dirty="0">
                  <a:latin typeface="NimbusRomanNo9L-Regu"/>
                </a:endParaRPr>
              </a:p>
              <a:p>
                <a:pPr algn="l"/>
                <a:r>
                  <a:rPr lang="fr-FR" sz="1800" b="0" i="0" u="none" strike="noStrike" baseline="0" dirty="0">
                    <a:latin typeface="NimbusRomanNo9L-Regu"/>
                  </a:rPr>
                  <a:t>On appelle moment par rapport au point A de la force F appliquée au point M le vecteur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tel que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b="0" i="0" u="none" strike="noStrike" baseline="0" dirty="0">
                    <a:latin typeface="NimbusRomanNo9L-Regu"/>
                  </a:rPr>
                  <a:t>Soit </a:t>
                </a:r>
                <a:r>
                  <a:rPr lang="fr-FR" sz="1800" b="0" i="0" u="none" strike="noStrike" baseline="0" dirty="0">
                    <a:latin typeface="NimbusRomanNo9L-Regu"/>
                    <a:ea typeface="Cambria Math" panose="02040503050406030204" pitchFamily="18" charset="0"/>
                  </a:rPr>
                  <a:t>Δ le support de F on démontre que quel que soit le point P appartenant à Δ</a:t>
                </a:r>
              </a:p>
              <a:p>
                <a:pPr algn="l"/>
                <a:endParaRPr lang="fr-FR" sz="1800" b="0" i="0" u="none" strike="noStrike" baseline="0" dirty="0">
                  <a:latin typeface="NimbusRomanNo9L-Regu"/>
                  <a:ea typeface="Cambria Math" panose="02040503050406030204" pitchFamily="18" charset="0"/>
                </a:endParaRPr>
              </a:p>
              <a:p>
                <a:pPr algn="l"/>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𝑃</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𝐻</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 pour origine A, pour direction une droite perpendiculaire au plan (A</a:t>
                </a:r>
                <a:r>
                  <a:rPr lang="el-GR" sz="1800" b="0" i="0" u="none" strike="noStrike" baseline="0" dirty="0">
                    <a:latin typeface="Cambria Math" panose="02040503050406030204" pitchFamily="18" charset="0"/>
                    <a:ea typeface="Cambria Math" panose="02040503050406030204" pitchFamily="18" charset="0"/>
                  </a:rPr>
                  <a:t>Δ</a:t>
                </a:r>
                <a:r>
                  <a:rPr lang="fr-FR" sz="1800" b="0" i="0" u="none" strike="noStrike" baseline="0" dirty="0">
                    <a:latin typeface="Cambria Math" panose="02040503050406030204" pitchFamily="18" charset="0"/>
                    <a:ea typeface="Cambria Math" panose="02040503050406030204" pitchFamily="18" charset="0"/>
                  </a:rPr>
                  <a:t>), Le sens de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est tel que le trièdre AM, F,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soit direct</a:t>
                </a:r>
              </a:p>
              <a:p>
                <a:pPr algn="l"/>
                <a:endParaRPr lang="fr-FR" sz="1800" b="0" i="0" u="none" strike="noStrike" baseline="0" dirty="0">
                  <a:latin typeface="NimbusRomanNo9L-Regu"/>
                </a:endParaRPr>
              </a:p>
              <a:p>
                <a:pPr algn="l"/>
                <a:r>
                  <a:rPr lang="fr-FR" sz="1800" b="0" i="0" u="none" strike="noStrike" baseline="0" dirty="0">
                    <a:latin typeface="NimbusRomanNo9L-Regu"/>
                  </a:rPr>
                  <a:t>La norme de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 pour valeur </a:t>
                </a:r>
                <a:r>
                  <a:rPr lang="fr-FR" sz="1200" i="0" kern="1200">
                    <a:solidFill>
                      <a:schemeClr val="tx1"/>
                    </a:solidFill>
                    <a:effectLst/>
                    <a:latin typeface="+mn-lt"/>
                    <a:ea typeface="+mn-ea"/>
                    <a:cs typeface="+mn-cs"/>
                  </a:rPr>
                  <a:t>‖𝑀 ⃗_𝐴 (𝐹 ⃗ )‖=‖(𝐴𝑀) ⃗ ‖.‖𝐹 ⃗ ‖.sin⁡((𝐴𝑀) ⃗,𝐹 ⃗)</a:t>
                </a:r>
                <a:endParaRPr lang="fr-FR" sz="1800" b="0" i="0" u="none" strike="noStrike" baseline="0" dirty="0">
                  <a:latin typeface="NimbusRomanNo9L-Regu"/>
                </a:endParaRP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56</a:t>
            </a:fld>
            <a:endParaRPr lang="fr-FR"/>
          </a:p>
        </p:txBody>
      </p:sp>
    </p:spTree>
    <p:extLst>
      <p:ext uri="{BB962C8B-B14F-4D97-AF65-F5344CB8AC3E}">
        <p14:creationId xmlns:p14="http://schemas.microsoft.com/office/powerpoint/2010/main" val="962541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r>
                  <a:rPr lang="fr-FR" dirty="0"/>
                  <a:t>Action mécanique :</a:t>
                </a:r>
              </a:p>
              <a:p>
                <a:pPr algn="l"/>
                <a:r>
                  <a:rPr lang="fr-FR" sz="1800" b="0" i="0" u="none" strike="noStrike" baseline="0" dirty="0">
                    <a:latin typeface="NimbusRomanNo9L-Regu"/>
                  </a:rPr>
                  <a:t>Moment d’une force par rapport à un point :</a:t>
                </a:r>
              </a:p>
              <a:p>
                <a:pPr algn="l"/>
                <a:r>
                  <a:rPr lang="fr-FR" sz="1800" b="0" i="0" u="none" strike="noStrike" baseline="0" dirty="0">
                    <a:latin typeface="NimbusRomanNo9L-Regu"/>
                  </a:rPr>
                  <a:t>Dans le repère R, on considère une force F appliquée au point M et un point quelconque A</a:t>
                </a:r>
              </a:p>
              <a:p>
                <a:pPr algn="l"/>
                <a:endParaRPr lang="fr-FR" sz="1800" b="0" i="0" u="none" strike="noStrike" baseline="0" dirty="0">
                  <a:latin typeface="NimbusRomanNo9L-Regu"/>
                </a:endParaRPr>
              </a:p>
              <a:p>
                <a:pPr algn="l"/>
                <a:r>
                  <a:rPr lang="fr-FR" sz="1800" b="0" i="0" u="none" strike="noStrike" baseline="0" dirty="0">
                    <a:latin typeface="NimbusRomanNo9L-Regu"/>
                  </a:rPr>
                  <a:t>On appelle moment par rapport au point A de la force F appliquée au point M le vecteur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tel que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b="0" i="0" u="none" strike="noStrike" baseline="0" dirty="0">
                    <a:latin typeface="NimbusRomanNo9L-Regu"/>
                  </a:rPr>
                  <a:t>Soit </a:t>
                </a:r>
                <a:r>
                  <a:rPr lang="fr-FR" sz="1800" b="0" i="0" u="none" strike="noStrike" baseline="0" dirty="0">
                    <a:latin typeface="NimbusRomanNo9L-Regu"/>
                    <a:ea typeface="Cambria Math" panose="02040503050406030204" pitchFamily="18" charset="0"/>
                  </a:rPr>
                  <a:t>Δ le support de F on démontre que quel que soit le point P appartenant à Δ</a:t>
                </a:r>
              </a:p>
              <a:p>
                <a:pPr algn="l"/>
                <a:endParaRPr lang="fr-FR" sz="1800" b="0" i="0" u="none" strike="noStrike" baseline="0" dirty="0">
                  <a:latin typeface="NimbusRomanNo9L-Regu"/>
                  <a:ea typeface="Cambria Math" panose="02040503050406030204" pitchFamily="18" charset="0"/>
                </a:endParaRPr>
              </a:p>
              <a:p>
                <a:pPr algn="l"/>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𝑃</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𝐻</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800" b="0" i="0" u="none" strike="noStrike" baseline="0" dirty="0">
                  <a:latin typeface="NimbusRomanNo9L-Regu"/>
                </a:endParaRPr>
              </a:p>
              <a:p>
                <a:pPr algn="l"/>
                <a:endParaRPr lang="fr-FR" sz="1800" b="0" i="0" u="none" strike="noStrike" baseline="0" dirty="0">
                  <a:latin typeface="NimbusRomanNo9L-Regu"/>
                </a:endParaRPr>
              </a:p>
              <a:p>
                <a:pPr algn="l"/>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 pour origine A, pour direction une droite perpendiculaire au plan (A</a:t>
                </a:r>
                <a:r>
                  <a:rPr lang="el-GR" sz="1800" b="0" i="0" u="none" strike="noStrike" baseline="0" dirty="0">
                    <a:latin typeface="Cambria Math" panose="02040503050406030204" pitchFamily="18" charset="0"/>
                    <a:ea typeface="Cambria Math" panose="02040503050406030204" pitchFamily="18" charset="0"/>
                  </a:rPr>
                  <a:t>Δ</a:t>
                </a:r>
                <a:r>
                  <a:rPr lang="fr-FR" sz="1800" b="0" i="0" u="none" strike="noStrike" baseline="0" dirty="0">
                    <a:latin typeface="Cambria Math" panose="02040503050406030204" pitchFamily="18" charset="0"/>
                    <a:ea typeface="Cambria Math" panose="02040503050406030204" pitchFamily="18" charset="0"/>
                  </a:rPr>
                  <a:t>), Le sens de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est tel que le trièdre AM, F,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soit direct</a:t>
                </a:r>
              </a:p>
              <a:p>
                <a:pPr algn="l"/>
                <a:endParaRPr lang="fr-FR" sz="1800" b="0" i="0" u="none" strike="noStrike" baseline="0" dirty="0">
                  <a:latin typeface="NimbusRomanNo9L-Regu"/>
                </a:endParaRPr>
              </a:p>
              <a:p>
                <a:pPr algn="l"/>
                <a:r>
                  <a:rPr lang="fr-FR" sz="1800" b="0" i="0" u="none" strike="noStrike" baseline="0" dirty="0">
                    <a:latin typeface="NimbusRomanNo9L-Regu"/>
                  </a:rPr>
                  <a:t>La norme de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𝑀</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𝐴</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2800"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 pour valeur </a:t>
                </a:r>
                <a:r>
                  <a:rPr lang="fr-FR" sz="1200" i="0" kern="1200">
                    <a:solidFill>
                      <a:schemeClr val="tx1"/>
                    </a:solidFill>
                    <a:effectLst/>
                    <a:latin typeface="Cambria Math" panose="02040503050406030204" pitchFamily="18" charset="0"/>
                    <a:ea typeface="+mn-ea"/>
                    <a:cs typeface="+mn-cs"/>
                  </a:rPr>
                  <a:t>‖𝑀 ⃗_𝐴 (𝐹 ⃗ )‖=‖(𝐴𝑀) ⃗ ‖.‖𝐹 ⃗ ‖.sin⁡((𝐴𝑀) ⃗,𝐹 ⃗)</a:t>
                </a:r>
                <a:endParaRPr lang="fr-FR" sz="1800" b="0" i="0" u="none" strike="noStrike" baseline="0" dirty="0">
                  <a:latin typeface="NimbusRomanNo9L-Regu"/>
                </a:endParaRP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57</a:t>
            </a:fld>
            <a:endParaRPr lang="fr-FR"/>
          </a:p>
        </p:txBody>
      </p:sp>
    </p:spTree>
    <p:extLst>
      <p:ext uri="{BB962C8B-B14F-4D97-AF65-F5344CB8AC3E}">
        <p14:creationId xmlns:p14="http://schemas.microsoft.com/office/powerpoint/2010/main" val="181222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a:p>
                <a:pPr algn="l"/>
                <a:r>
                  <a:rPr lang="fr-FR" sz="1800" b="0" i="0" u="none" strike="noStrike" baseline="0" dirty="0">
                    <a:latin typeface="NimbusRomanNo9L-Regu"/>
                  </a:rPr>
                  <a:t>Définition : on appelle moment d’une force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par rapport à un axe (O,</a:t>
                </a:r>
                <a:r>
                  <a:rPr lang="fr-FR" sz="2800" dirty="0">
                    <a:effectLst/>
                    <a:ea typeface="Times New Roman" panose="02020603050405020304" pitchFamily="18" charset="0"/>
                  </a:rPr>
                  <a:t>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𝑥</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la composante suivant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𝑥</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du moment de </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𝐹</a:t>
                </a:r>
                <a:r>
                  <a:rPr lang="fr-FR" sz="280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par rapport à un point quelconque A </a:t>
                </a:r>
                <a:r>
                  <a:rPr lang="fr-FR" sz="1200" i="0" kern="1200">
                    <a:solidFill>
                      <a:schemeClr val="tx1"/>
                    </a:solidFill>
                    <a:effectLst/>
                    <a:latin typeface="+mn-lt"/>
                    <a:ea typeface="+mn-ea"/>
                    <a:cs typeface="+mn-cs"/>
                  </a:rPr>
                  <a:t>∈</a:t>
                </a:r>
                <a:r>
                  <a:rPr lang="fr-FR" sz="1800" b="0" i="0" u="none" strike="noStrike" baseline="0" dirty="0">
                    <a:latin typeface="NimbusRomanNo9L-Regu"/>
                  </a:rPr>
                  <a:t> (O,</a:t>
                </a:r>
                <a:r>
                  <a:rPr lang="fr-FR" sz="2800" dirty="0">
                    <a:effectLst/>
                    <a:ea typeface="Times New Roman" panose="02020603050405020304" pitchFamily="18" charset="0"/>
                  </a:rPr>
                  <a:t>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𝑥</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t>
                </a:r>
              </a:p>
              <a:p>
                <a:pPr algn="l"/>
                <a:endParaRPr lang="fr-FR" sz="1800" b="0" i="0" u="none" strike="noStrike" baseline="0" dirty="0">
                  <a:latin typeface="NimbusRomanNo9L-Regu"/>
                </a:endParaRPr>
              </a:p>
              <a:p>
                <a:pPr algn="l"/>
                <a:r>
                  <a:rPr lang="fr-FR" sz="1800" b="0" i="0" u="none" strike="noStrike" baseline="0" dirty="0">
                    <a:latin typeface="NimbusRomanNo9L-Regu"/>
                  </a:rPr>
                  <a:t>L’unité du moment d’une force par rapport à un axe s’exprime en N.m</a:t>
                </a:r>
              </a:p>
              <a:p>
                <a:pPr algn="l"/>
                <a:endParaRPr lang="fr-FR" sz="1800" b="0" i="0" u="none" strike="noStrike" baseline="0" dirty="0">
                  <a:latin typeface="NimbusRomanNo9L-Regu"/>
                </a:endParaRPr>
              </a:p>
              <a:p>
                <a:pPr algn="l"/>
                <a:r>
                  <a:rPr lang="fr-FR" sz="1800" i="0">
                    <a:solidFill>
                      <a:schemeClr val="tx1"/>
                    </a:solidFill>
                    <a:latin typeface="Cambria Math" panose="02040503050406030204" pitchFamily="18" charset="0"/>
                  </a:rPr>
                  <a:t>𝑀 ̅_</a:t>
                </a:r>
                <a:r>
                  <a:rPr lang="fr-FR" sz="1800" b="0" i="0">
                    <a:solidFill>
                      <a:schemeClr val="tx1"/>
                    </a:solidFill>
                    <a:latin typeface="Cambria Math" panose="02040503050406030204" pitchFamily="18" charset="0"/>
                  </a:rPr>
                  <a:t>𝑂𝑥</a:t>
                </a:r>
                <a:r>
                  <a:rPr lang="fr-FR" sz="1800" b="0" i="0" u="none" strike="noStrike" baseline="0" dirty="0">
                    <a:latin typeface="NimbusRomanNo9L-Regu"/>
                  </a:rPr>
                  <a:t> est l’écriture d’un moment par rapport à un axe</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58</a:t>
            </a:fld>
            <a:endParaRPr lang="fr-FR"/>
          </a:p>
        </p:txBody>
      </p:sp>
    </p:spTree>
    <p:extLst>
      <p:ext uri="{BB962C8B-B14F-4D97-AF65-F5344CB8AC3E}">
        <p14:creationId xmlns:p14="http://schemas.microsoft.com/office/powerpoint/2010/main" val="37167612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a:p>
                <a:pPr algn="l"/>
                <a:r>
                  <a:rPr lang="fr-FR" sz="1800" b="0" i="0" u="none" strike="noStrike" baseline="0" dirty="0">
                    <a:latin typeface="NimbusRomanNo9L-Regu"/>
                  </a:rPr>
                  <a:t>Dans le repère R=(O,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𝑥</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t>
                </a:r>
                <a:r>
                  <a:rPr lang="fr-FR" sz="2800" b="0" i="0">
                    <a:effectLst/>
                    <a:latin typeface="Cambria Math" panose="02040503050406030204" pitchFamily="18" charset="0"/>
                    <a:ea typeface="Times New Roman" panose="02020603050405020304" pitchFamily="18" charset="0"/>
                  </a:rPr>
                  <a:t>𝑦 ⃗</a:t>
                </a:r>
                <a:r>
                  <a:rPr lang="fr-FR" sz="1800" b="0" i="0" u="none" strike="noStrike" baseline="0" dirty="0">
                    <a:latin typeface="NimbusRomanNo9L-Regu"/>
                  </a:rPr>
                  <a:t>, </a:t>
                </a:r>
                <a:r>
                  <a:rPr lang="fr-FR" sz="2800" b="0" i="0">
                    <a:effectLst/>
                    <a:latin typeface="Cambria Math" panose="02040503050406030204" pitchFamily="18" charset="0"/>
                    <a:ea typeface="Times New Roman" panose="02020603050405020304" pitchFamily="18" charset="0"/>
                  </a:rPr>
                  <a:t>𝑧 ⃗</a:t>
                </a:r>
                <a:r>
                  <a:rPr lang="fr-FR" sz="1800" b="0" i="0" u="none" strike="noStrike" baseline="0" dirty="0">
                    <a:latin typeface="NimbusRomanNo9L-Regu"/>
                  </a:rPr>
                  <a:t>) on peut écrire</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59</a:t>
            </a:fld>
            <a:endParaRPr lang="fr-FR"/>
          </a:p>
        </p:txBody>
      </p:sp>
    </p:spTree>
    <p:extLst>
      <p:ext uri="{BB962C8B-B14F-4D97-AF65-F5344CB8AC3E}">
        <p14:creationId xmlns:p14="http://schemas.microsoft.com/office/powerpoint/2010/main" val="297169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a:t>
            </a:fld>
            <a:endParaRPr lang="fr-FR"/>
          </a:p>
        </p:txBody>
      </p:sp>
    </p:spTree>
    <p:extLst>
      <p:ext uri="{BB962C8B-B14F-4D97-AF65-F5344CB8AC3E}">
        <p14:creationId xmlns:p14="http://schemas.microsoft.com/office/powerpoint/2010/main" val="21438404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p:txBody>
          </p:sp>
        </mc:Choice>
        <mc:Fallback xmlns="">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a:p>
                <a:pPr algn="l"/>
                <a:r>
                  <a:rPr lang="fr-FR" sz="1800" b="0" i="0" u="none" strike="noStrike" baseline="0" dirty="0">
                    <a:latin typeface="NimbusRomanNo9L-Regu"/>
                  </a:rPr>
                  <a:t>Application : </a:t>
                </a:r>
              </a:p>
              <a:p>
                <a:pPr algn="l"/>
                <a:r>
                  <a:rPr lang="fr-FR" sz="1800" b="0" i="0" u="none" strike="noStrike" baseline="0" dirty="0">
                    <a:latin typeface="NimbusRomanNo9L-Regu"/>
                  </a:rPr>
                  <a:t>Dans le repère R=(O,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𝑥</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a:t>
                </a:r>
                <a:r>
                  <a:rPr lang="fr-FR" sz="2800" b="0" i="0">
                    <a:effectLst/>
                    <a:latin typeface="Cambria Math" panose="02040503050406030204" pitchFamily="18" charset="0"/>
                    <a:ea typeface="Times New Roman" panose="02020603050405020304" pitchFamily="18" charset="0"/>
                  </a:rPr>
                  <a:t>𝑦 ⃗</a:t>
                </a:r>
                <a:r>
                  <a:rPr lang="fr-FR" sz="1800" b="0" i="0" u="none" strike="noStrike" baseline="0" dirty="0">
                    <a:latin typeface="NimbusRomanNo9L-Regu"/>
                  </a:rPr>
                  <a:t>, </a:t>
                </a:r>
                <a:r>
                  <a:rPr lang="fr-FR" sz="2800" b="0" i="0">
                    <a:effectLst/>
                    <a:latin typeface="Cambria Math" panose="02040503050406030204" pitchFamily="18" charset="0"/>
                    <a:ea typeface="Times New Roman" panose="02020603050405020304" pitchFamily="18" charset="0"/>
                  </a:rPr>
                  <a:t>𝑧 ⃗</a:t>
                </a:r>
                <a:r>
                  <a:rPr lang="fr-FR" sz="1800" b="0" i="0" u="none" strike="noStrike" baseline="0" dirty="0">
                    <a:latin typeface="NimbusRomanNo9L-Regu"/>
                  </a:rPr>
                  <a:t>) on considère une roue 2 à denture hélicoïdale. On se propose de déterminer les moments par rapport aux axes (O,</a:t>
                </a:r>
                <a:r>
                  <a:rPr lang="fr-FR" sz="2800" dirty="0">
                    <a:effectLst/>
                    <a:ea typeface="Times New Roman" panose="02020603050405020304" pitchFamily="18" charset="0"/>
                  </a:rPr>
                  <a:t>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𝑥</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(O,</a:t>
                </a:r>
                <a:r>
                  <a:rPr lang="fr-FR" sz="2800" dirty="0">
                    <a:effectLst/>
                    <a:ea typeface="Times New Roman" panose="02020603050405020304" pitchFamily="18" charset="0"/>
                  </a:rPr>
                  <a:t> </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𝑦</a:t>
                </a:r>
                <a:r>
                  <a:rPr lang="fr-FR" sz="2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800" b="0" i="0" u="none" strike="noStrike" baseline="0" dirty="0">
                    <a:latin typeface="NimbusRomanNo9L-Regu"/>
                  </a:rPr>
                  <a:t>) (O,</a:t>
                </a:r>
                <a:r>
                  <a:rPr lang="fr-FR" sz="2800" dirty="0">
                    <a:effectLst/>
                    <a:ea typeface="Times New Roman" panose="02020603050405020304" pitchFamily="18" charset="0"/>
                  </a:rPr>
                  <a:t> </a:t>
                </a:r>
                <a:r>
                  <a:rPr lang="fr-FR" sz="2800" b="0" i="0">
                    <a:effectLst/>
                    <a:latin typeface="Cambria Math" panose="02040503050406030204" pitchFamily="18" charset="0"/>
                    <a:ea typeface="Times New Roman" panose="02020603050405020304" pitchFamily="18" charset="0"/>
                  </a:rPr>
                  <a:t>𝑧 ⃗</a:t>
                </a:r>
                <a:r>
                  <a:rPr lang="fr-FR" sz="1800" b="0" i="0" u="none" strike="noStrike" baseline="0" dirty="0">
                    <a:latin typeface="NimbusRomanNo9L-Regu"/>
                  </a:rPr>
                  <a:t>)  telle que dans R</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60</a:t>
            </a:fld>
            <a:endParaRPr lang="fr-FR"/>
          </a:p>
        </p:txBody>
      </p:sp>
    </p:spTree>
    <p:extLst>
      <p:ext uri="{BB962C8B-B14F-4D97-AF65-F5344CB8AC3E}">
        <p14:creationId xmlns:p14="http://schemas.microsoft.com/office/powerpoint/2010/main" val="24088281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61</a:t>
            </a:fld>
            <a:endParaRPr lang="fr-FR"/>
          </a:p>
        </p:txBody>
      </p:sp>
    </p:spTree>
    <p:extLst>
      <p:ext uri="{BB962C8B-B14F-4D97-AF65-F5344CB8AC3E}">
        <p14:creationId xmlns:p14="http://schemas.microsoft.com/office/powerpoint/2010/main" val="12223491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latin typeface="NimbusRomanNo9L-Regu"/>
            </a:endParaRP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62</a:t>
            </a:fld>
            <a:endParaRPr lang="fr-FR"/>
          </a:p>
        </p:txBody>
      </p:sp>
    </p:spTree>
    <p:extLst>
      <p:ext uri="{BB962C8B-B14F-4D97-AF65-F5344CB8AC3E}">
        <p14:creationId xmlns:p14="http://schemas.microsoft.com/office/powerpoint/2010/main" val="135125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7</a:t>
            </a:fld>
            <a:endParaRPr lang="fr-FR"/>
          </a:p>
        </p:txBody>
      </p:sp>
    </p:spTree>
    <p:extLst>
      <p:ext uri="{BB962C8B-B14F-4D97-AF65-F5344CB8AC3E}">
        <p14:creationId xmlns:p14="http://schemas.microsoft.com/office/powerpoint/2010/main" val="318731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8</a:t>
            </a:fld>
            <a:endParaRPr lang="fr-FR"/>
          </a:p>
        </p:txBody>
      </p:sp>
    </p:spTree>
    <p:extLst>
      <p:ext uri="{BB962C8B-B14F-4D97-AF65-F5344CB8AC3E}">
        <p14:creationId xmlns:p14="http://schemas.microsoft.com/office/powerpoint/2010/main" val="16917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9</a:t>
            </a:fld>
            <a:endParaRPr lang="fr-FR"/>
          </a:p>
        </p:txBody>
      </p:sp>
    </p:spTree>
    <p:extLst>
      <p:ext uri="{BB962C8B-B14F-4D97-AF65-F5344CB8AC3E}">
        <p14:creationId xmlns:p14="http://schemas.microsoft.com/office/powerpoint/2010/main" val="17084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461192D4-3DEB-49BB-8F09-91031D57C7DB}"/>
              </a:ext>
            </a:extLst>
          </p:cNvPr>
          <p:cNvSpPr>
            <a:spLocks noGrp="1"/>
          </p:cNvSpPr>
          <p:nvPr>
            <p:ph type="pic" sz="quarter" idx="14" hasCustomPrompt="1"/>
          </p:nvPr>
        </p:nvSpPr>
        <p:spPr>
          <a:xfrm>
            <a:off x="0" y="0"/>
            <a:ext cx="12196224" cy="6858000"/>
          </a:xfrm>
          <a:solidFill>
            <a:schemeClr val="accent1"/>
          </a:solidFill>
        </p:spPr>
        <p:txBody>
          <a:bodyPr tIns="1280160" rtlCol="0" anchor="ctr">
            <a:noAutofit/>
          </a:bodyPr>
          <a:lstStyle>
            <a:lvl1pPr algn="ctr">
              <a:defRPr sz="2000"/>
            </a:lvl1pPr>
          </a:lstStyle>
          <a:p>
            <a:pPr rtl="0"/>
            <a:r>
              <a:rPr lang="fr-FR" noProof="0"/>
              <a:t>Cliquez pour insérer une image</a:t>
            </a:r>
          </a:p>
          <a:p>
            <a:pPr rtl="0"/>
            <a:endParaRPr lang="fr-FR" noProof="0"/>
          </a:p>
        </p:txBody>
      </p:sp>
      <p:sp>
        <p:nvSpPr>
          <p:cNvPr id="3" name="Titre 2">
            <a:extLst>
              <a:ext uri="{FF2B5EF4-FFF2-40B4-BE49-F238E27FC236}">
                <a16:creationId xmlns:a16="http://schemas.microsoft.com/office/drawing/2014/main" id="{9194C4FA-8597-7449-A0F1-38E8A1C6B852}"/>
              </a:ext>
            </a:extLst>
          </p:cNvPr>
          <p:cNvSpPr>
            <a:spLocks noGrp="1"/>
          </p:cNvSpPr>
          <p:nvPr>
            <p:ph type="title" hasCustomPrompt="1"/>
          </p:nvPr>
        </p:nvSpPr>
        <p:spPr>
          <a:xfrm>
            <a:off x="-11018" y="1526016"/>
            <a:ext cx="12188952" cy="2031324"/>
          </a:xfrm>
          <a:solidFill>
            <a:schemeClr val="tx1">
              <a:lumMod val="85000"/>
              <a:lumOff val="15000"/>
              <a:alpha val="60000"/>
            </a:schemeClr>
          </a:solidFill>
        </p:spPr>
        <p:txBody>
          <a:bodyPr lIns="868680" tIns="91440" rtlCol="0">
            <a:normAutofit/>
          </a:bodyPr>
          <a:lstStyle>
            <a:lvl1pPr>
              <a:defRPr sz="4000" b="1">
                <a:solidFill>
                  <a:schemeClr val="bg1"/>
                </a:solidFill>
              </a:defRPr>
            </a:lvl1pPr>
          </a:lstStyle>
          <a:p>
            <a:pPr rtl="0"/>
            <a:r>
              <a:rPr lang="fr-FR" noProof="0"/>
              <a:t>Cliquez pour modifier le style du titre du masque</a:t>
            </a:r>
          </a:p>
        </p:txBody>
      </p:sp>
    </p:spTree>
    <p:extLst>
      <p:ext uri="{BB962C8B-B14F-4D97-AF65-F5344CB8AC3E}">
        <p14:creationId xmlns:p14="http://schemas.microsoft.com/office/powerpoint/2010/main" val="3557477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image plein fond perdu">
    <p:spTree>
      <p:nvGrpSpPr>
        <p:cNvPr id="1" name=""/>
        <p:cNvGrpSpPr/>
        <p:nvPr/>
      </p:nvGrpSpPr>
      <p:grpSpPr>
        <a:xfrm>
          <a:off x="0" y="0"/>
          <a:ext cx="0" cy="0"/>
          <a:chOff x="0" y="0"/>
          <a:chExt cx="0" cy="0"/>
        </a:xfrm>
      </p:grpSpPr>
      <p:sp>
        <p:nvSpPr>
          <p:cNvPr id="3" name="Espace réservé d’image 2">
            <a:extLst>
              <a:ext uri="{FF2B5EF4-FFF2-40B4-BE49-F238E27FC236}">
                <a16:creationId xmlns:a16="http://schemas.microsoft.com/office/drawing/2014/main" id="{8022E6D3-9558-45D3-9914-1F3B0A5BDCAB}"/>
              </a:ext>
            </a:extLst>
          </p:cNvPr>
          <p:cNvSpPr>
            <a:spLocks noGrp="1"/>
          </p:cNvSpPr>
          <p:nvPr>
            <p:ph type="pic" sz="quarter" idx="14" hasCustomPrompt="1"/>
          </p:nvPr>
        </p:nvSpPr>
        <p:spPr>
          <a:xfrm>
            <a:off x="1" y="0"/>
            <a:ext cx="12188952" cy="6858000"/>
          </a:xfrm>
          <a:solidFill>
            <a:schemeClr val="accent1"/>
          </a:solidFill>
        </p:spPr>
        <p:txBody>
          <a:bodyPr rtlCol="0">
            <a:normAutofit/>
          </a:bodyPr>
          <a:lstStyle>
            <a:lvl1pPr algn="ctr">
              <a:defRPr sz="1800"/>
            </a:lvl1pPr>
          </a:lstStyle>
          <a:p>
            <a:pPr rtl="0"/>
            <a:r>
              <a:rPr lang="fr-FR" noProof="0"/>
              <a:t>Cliquez ici pour insérer une image ou un graphique</a:t>
            </a:r>
          </a:p>
          <a:p>
            <a:pPr rtl="0"/>
            <a:endParaRPr lang="fr-FR" noProof="0"/>
          </a:p>
        </p:txBody>
      </p:sp>
      <p:sp>
        <p:nvSpPr>
          <p:cNvPr id="9" name="Titre 8">
            <a:extLst>
              <a:ext uri="{FF2B5EF4-FFF2-40B4-BE49-F238E27FC236}">
                <a16:creationId xmlns:a16="http://schemas.microsoft.com/office/drawing/2014/main" id="{5DF58130-BFA9-C64B-9400-27CEC7444FBE}"/>
              </a:ext>
            </a:extLst>
          </p:cNvPr>
          <p:cNvSpPr>
            <a:spLocks noGrp="1"/>
          </p:cNvSpPr>
          <p:nvPr>
            <p:ph type="title" hasCustomPrompt="1"/>
          </p:nvPr>
        </p:nvSpPr>
        <p:spPr>
          <a:xfrm>
            <a:off x="836966" y="2338086"/>
            <a:ext cx="10541219" cy="2164466"/>
          </a:xfrm>
        </p:spPr>
        <p:txBody>
          <a:bodyPr lIns="0" rtlCol="0">
            <a:noAutofit/>
          </a:bodyPr>
          <a:lstStyle>
            <a:lvl1pPr>
              <a:defRPr sz="2000" b="0">
                <a:solidFill>
                  <a:schemeClr val="bg1"/>
                </a:solidFill>
              </a:defRPr>
            </a:lvl1pPr>
          </a:lstStyle>
          <a:p>
            <a:pPr rtl="0"/>
            <a:r>
              <a:rPr lang="fr-FR" noProof="0">
                <a:solidFill>
                  <a:schemeClr val="bg1"/>
                </a:solidFill>
              </a:rPr>
              <a:t>Cliquez ici pour modifier le style du texte</a:t>
            </a:r>
            <a:endParaRPr lang="fr-FR" noProof="0"/>
          </a:p>
        </p:txBody>
      </p:sp>
    </p:spTree>
    <p:extLst>
      <p:ext uri="{BB962C8B-B14F-4D97-AF65-F5344CB8AC3E}">
        <p14:creationId xmlns:p14="http://schemas.microsoft.com/office/powerpoint/2010/main" val="404079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sous-titre, image et contenu">
    <p:spTree>
      <p:nvGrpSpPr>
        <p:cNvPr id="1" name=""/>
        <p:cNvGrpSpPr/>
        <p:nvPr/>
      </p:nvGrpSpPr>
      <p:grpSpPr>
        <a:xfrm>
          <a:off x="0" y="0"/>
          <a:ext cx="0" cy="0"/>
          <a:chOff x="0" y="0"/>
          <a:chExt cx="0" cy="0"/>
        </a:xfrm>
      </p:grpSpPr>
      <p:sp>
        <p:nvSpPr>
          <p:cNvPr id="11" name="Titre 13">
            <a:extLst>
              <a:ext uri="{FF2B5EF4-FFF2-40B4-BE49-F238E27FC236}">
                <a16:creationId xmlns:a16="http://schemas.microsoft.com/office/drawing/2014/main" id="{63C9361F-F5AC-124A-A751-F276961C97BC}"/>
              </a:ext>
            </a:extLst>
          </p:cNvPr>
          <p:cNvSpPr>
            <a:spLocks noGrp="1"/>
          </p:cNvSpPr>
          <p:nvPr>
            <p:ph type="title" hasCustomPrompt="1"/>
          </p:nvPr>
        </p:nvSpPr>
        <p:spPr>
          <a:xfrm>
            <a:off x="833175" y="528629"/>
            <a:ext cx="10542707"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3" name="Espace réservé du texte 11">
            <a:extLst>
              <a:ext uri="{FF2B5EF4-FFF2-40B4-BE49-F238E27FC236}">
                <a16:creationId xmlns:a16="http://schemas.microsoft.com/office/drawing/2014/main" id="{E110C240-E84A-BB4D-911E-3069CAF91AAB}"/>
              </a:ext>
            </a:extLst>
          </p:cNvPr>
          <p:cNvSpPr>
            <a:spLocks noGrp="1"/>
          </p:cNvSpPr>
          <p:nvPr>
            <p:ph type="body" sz="quarter" idx="19" hasCustomPrompt="1"/>
          </p:nvPr>
        </p:nvSpPr>
        <p:spPr>
          <a:xfrm>
            <a:off x="833176" y="1018950"/>
            <a:ext cx="10542706"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611B2370-69F6-454B-ACB1-3BCDAE4D8D56}"/>
              </a:ext>
            </a:extLst>
          </p:cNvPr>
          <p:cNvSpPr>
            <a:spLocks noGrp="1"/>
          </p:cNvSpPr>
          <p:nvPr>
            <p:ph type="pic" sz="quarter" idx="20" hasCustomPrompt="1"/>
          </p:nvPr>
        </p:nvSpPr>
        <p:spPr>
          <a:xfrm>
            <a:off x="833175" y="1963738"/>
            <a:ext cx="7320225"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11">
            <a:extLst>
              <a:ext uri="{FF2B5EF4-FFF2-40B4-BE49-F238E27FC236}">
                <a16:creationId xmlns:a16="http://schemas.microsoft.com/office/drawing/2014/main" id="{5485AAEB-729B-0E45-AA2A-8821D226E74F}"/>
              </a:ext>
            </a:extLst>
          </p:cNvPr>
          <p:cNvSpPr>
            <a:spLocks noGrp="1"/>
          </p:cNvSpPr>
          <p:nvPr>
            <p:ph type="body" sz="quarter" idx="14" hasCustomPrompt="1"/>
          </p:nvPr>
        </p:nvSpPr>
        <p:spPr>
          <a:xfrm>
            <a:off x="8960220" y="3888618"/>
            <a:ext cx="2389094" cy="479900"/>
          </a:xfrm>
        </p:spPr>
        <p:txBody>
          <a:bodyPr lIns="0" tIns="0" rIns="0" bIns="0" rtlCol="0">
            <a:noAutofit/>
          </a:bodyPr>
          <a:lstStyle>
            <a:lvl1pPr marL="0" indent="0">
              <a:buNone/>
              <a:defRPr sz="1600" b="1">
                <a:solidFill>
                  <a:schemeClr val="accent5"/>
                </a:solidFill>
              </a:defRPr>
            </a:lvl1pPr>
          </a:lstStyle>
          <a:p>
            <a:pPr lvl="0" rtl="0"/>
            <a:r>
              <a:rPr lang="fr-FR" noProof="0"/>
              <a:t>Cliquez ici pour modifier le style du texte</a:t>
            </a:r>
          </a:p>
        </p:txBody>
      </p:sp>
      <p:sp>
        <p:nvSpPr>
          <p:cNvPr id="18" name="Espace réservé du texte 11">
            <a:extLst>
              <a:ext uri="{FF2B5EF4-FFF2-40B4-BE49-F238E27FC236}">
                <a16:creationId xmlns:a16="http://schemas.microsoft.com/office/drawing/2014/main" id="{3BA4E48D-7640-4648-AD2A-35EB9295CCF5}"/>
              </a:ext>
            </a:extLst>
          </p:cNvPr>
          <p:cNvSpPr>
            <a:spLocks noGrp="1"/>
          </p:cNvSpPr>
          <p:nvPr>
            <p:ph type="body" sz="quarter" idx="18" hasCustomPrompt="1"/>
          </p:nvPr>
        </p:nvSpPr>
        <p:spPr>
          <a:xfrm>
            <a:off x="8960220" y="5322378"/>
            <a:ext cx="2389094" cy="859760"/>
          </a:xfrm>
        </p:spPr>
        <p:txBody>
          <a:bodyPr lIns="0" tIns="0" rIns="0" bIns="0" rtlCol="0">
            <a:noAutofit/>
          </a:bodyPr>
          <a:lstStyle>
            <a:lvl1pPr marL="0" indent="0">
              <a:buNone/>
              <a:defRPr sz="1600">
                <a:solidFill>
                  <a:schemeClr val="accent5"/>
                </a:solidFill>
              </a:defRPr>
            </a:lvl1pPr>
          </a:lstStyle>
          <a:p>
            <a:pPr lvl="0" rtl="0"/>
            <a:r>
              <a:rPr lang="fr-FR" noProof="0"/>
              <a:t>Cliquez ici pour modifier le style du texte</a:t>
            </a:r>
          </a:p>
        </p:txBody>
      </p:sp>
    </p:spTree>
    <p:extLst>
      <p:ext uri="{BB962C8B-B14F-4D97-AF65-F5344CB8AC3E}">
        <p14:creationId xmlns:p14="http://schemas.microsoft.com/office/powerpoint/2010/main" val="22694616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ous-titre, image pleine saignée et contenu">
    <p:spTree>
      <p:nvGrpSpPr>
        <p:cNvPr id="1" name=""/>
        <p:cNvGrpSpPr/>
        <p:nvPr/>
      </p:nvGrpSpPr>
      <p:grpSpPr>
        <a:xfrm>
          <a:off x="0" y="0"/>
          <a:ext cx="0" cy="0"/>
          <a:chOff x="0" y="0"/>
          <a:chExt cx="0" cy="0"/>
        </a:xfrm>
      </p:grpSpPr>
      <p:sp>
        <p:nvSpPr>
          <p:cNvPr id="26" name="Titre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7" name="Espace réservé du texte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3176" y="1018950"/>
            <a:ext cx="10540404"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37BB3087-49AA-480C-A462-1133A6E7C6C7}"/>
              </a:ext>
            </a:extLst>
          </p:cNvPr>
          <p:cNvSpPr>
            <a:spLocks noGrp="1"/>
          </p:cNvSpPr>
          <p:nvPr>
            <p:ph type="pic" sz="quarter" idx="22" hasCustomPrompt="1"/>
          </p:nvPr>
        </p:nvSpPr>
        <p:spPr>
          <a:xfrm>
            <a:off x="-1" y="2066536"/>
            <a:ext cx="12188951" cy="4800602"/>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sz="1600" b="0" i="0">
                <a:solidFill>
                  <a:schemeClr val="bg1"/>
                </a:solidFill>
                <a:latin typeface="+mn-lt"/>
                <a:cs typeface="Arial" panose="020B0604020202020204" pitchFamily="34" charset="0"/>
              </a:defRPr>
            </a:lvl1pPr>
          </a:lstStyle>
          <a:p>
            <a:pPr lvl="0" rtl="0"/>
            <a:r>
              <a:rPr lang="fr-FR" noProof="0"/>
              <a:t>Cliquez pour modifier le maître</a:t>
            </a:r>
          </a:p>
          <a:p>
            <a:pPr lvl="0" rtl="0"/>
            <a:r>
              <a:rPr lang="fr-FR" noProof="0"/>
              <a:t>styles de texte</a:t>
            </a:r>
          </a:p>
          <a:p>
            <a:pPr lvl="0" rtl="0"/>
            <a:endParaRPr lang="fr-FR" noProof="0"/>
          </a:p>
        </p:txBody>
      </p:sp>
    </p:spTree>
    <p:extLst>
      <p:ext uri="{BB962C8B-B14F-4D97-AF65-F5344CB8AC3E}">
        <p14:creationId xmlns:p14="http://schemas.microsoft.com/office/powerpoint/2010/main" val="634308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horizontaux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E667F-4D1E-EA4A-9BD5-F58C1A590CE7}"/>
              </a:ext>
            </a:extLst>
          </p:cNvPr>
          <p:cNvSpPr>
            <a:spLocks noGrp="1"/>
          </p:cNvSpPr>
          <p:nvPr>
            <p:ph type="title" hasCustomPrompt="1"/>
          </p:nvPr>
        </p:nvSpPr>
        <p:spPr>
          <a:xfrm>
            <a:off x="838199" y="566928"/>
            <a:ext cx="10537683" cy="862621"/>
          </a:xfrm>
        </p:spPr>
        <p:txBody>
          <a:bodyPr lIns="0" tIns="0" rtlCol="0" anchor="t">
            <a:normAutofit/>
          </a:bodyPr>
          <a:lstStyle>
            <a:lvl1pPr>
              <a:defRPr sz="2800" b="1">
                <a:solidFill>
                  <a:schemeClr val="accent5"/>
                </a:solidFill>
              </a:defRPr>
            </a:lvl1pPr>
          </a:lstStyle>
          <a:p>
            <a:pPr rtl="0"/>
            <a:r>
              <a:rPr lang="fr-FR" noProof="0"/>
              <a:t>Cliquez pour modifier le style du titre du masque</a:t>
            </a:r>
          </a:p>
        </p:txBody>
      </p:sp>
      <p:sp>
        <p:nvSpPr>
          <p:cNvPr id="4" name="Espace réservé d’image 3">
            <a:extLst>
              <a:ext uri="{FF2B5EF4-FFF2-40B4-BE49-F238E27FC236}">
                <a16:creationId xmlns:a16="http://schemas.microsoft.com/office/drawing/2014/main" id="{FDA66A47-2551-47FC-AF11-56C9D8900AD8}"/>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3" name="Espace réservé du texte 5">
            <a:extLst>
              <a:ext uri="{FF2B5EF4-FFF2-40B4-BE49-F238E27FC236}">
                <a16:creationId xmlns:a16="http://schemas.microsoft.com/office/drawing/2014/main" id="{46A8B312-3B12-4FB7-8207-99056B6249D0}"/>
              </a:ext>
            </a:extLst>
          </p:cNvPr>
          <p:cNvSpPr>
            <a:spLocks noGrp="1"/>
          </p:cNvSpPr>
          <p:nvPr>
            <p:ph type="body" sz="quarter" idx="35" hasCustomPrompt="1"/>
          </p:nvPr>
        </p:nvSpPr>
        <p:spPr>
          <a:xfrm>
            <a:off x="6107040" y="202268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5" name="Espace réservé d’image 3">
            <a:extLst>
              <a:ext uri="{FF2B5EF4-FFF2-40B4-BE49-F238E27FC236}">
                <a16:creationId xmlns:a16="http://schemas.microsoft.com/office/drawing/2014/main" id="{1889AF3F-A262-4DE7-9C9F-D0730B47D91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30" name="Espace réservé du texte 5">
            <a:extLst>
              <a:ext uri="{FF2B5EF4-FFF2-40B4-BE49-F238E27FC236}">
                <a16:creationId xmlns:a16="http://schemas.microsoft.com/office/drawing/2014/main" id="{43E97BC8-22E4-3141-9608-84A945A42A89}"/>
              </a:ext>
            </a:extLst>
          </p:cNvPr>
          <p:cNvSpPr>
            <a:spLocks noGrp="1"/>
          </p:cNvSpPr>
          <p:nvPr>
            <p:ph type="body" sz="quarter" idx="22" hasCustomPrompt="1"/>
          </p:nvPr>
        </p:nvSpPr>
        <p:spPr>
          <a:xfrm>
            <a:off x="6096000" y="347034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6" name="Espace réservé d’image 3">
            <a:extLst>
              <a:ext uri="{FF2B5EF4-FFF2-40B4-BE49-F238E27FC236}">
                <a16:creationId xmlns:a16="http://schemas.microsoft.com/office/drawing/2014/main" id="{F4D375CF-42E3-43DD-814F-AC643A2908FE}"/>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4" name="Espace réservé du texte 5">
            <a:extLst>
              <a:ext uri="{FF2B5EF4-FFF2-40B4-BE49-F238E27FC236}">
                <a16:creationId xmlns:a16="http://schemas.microsoft.com/office/drawing/2014/main" id="{1B752F2A-0251-4959-80B1-17743D2F9FE4}"/>
              </a:ext>
            </a:extLst>
          </p:cNvPr>
          <p:cNvSpPr>
            <a:spLocks noGrp="1"/>
          </p:cNvSpPr>
          <p:nvPr>
            <p:ph type="body" sz="quarter" idx="36" hasCustomPrompt="1"/>
          </p:nvPr>
        </p:nvSpPr>
        <p:spPr>
          <a:xfrm>
            <a:off x="6096000" y="4922214"/>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39823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3 colonnes">
    <p:spTree>
      <p:nvGrpSpPr>
        <p:cNvPr id="1" name=""/>
        <p:cNvGrpSpPr/>
        <p:nvPr/>
      </p:nvGrpSpPr>
      <p:grpSpPr>
        <a:xfrm>
          <a:off x="0" y="0"/>
          <a:ext cx="0" cy="0"/>
          <a:chOff x="0" y="0"/>
          <a:chExt cx="0" cy="0"/>
        </a:xfrm>
      </p:grpSpPr>
      <p:sp>
        <p:nvSpPr>
          <p:cNvPr id="36" name="Titre 13">
            <a:extLst>
              <a:ext uri="{FF2B5EF4-FFF2-40B4-BE49-F238E27FC236}">
                <a16:creationId xmlns:a16="http://schemas.microsoft.com/office/drawing/2014/main" id="{40DEA294-B1C6-9E48-A990-C4FC916393BE}"/>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image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838200"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9" name="Espace réservé du texte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838197" y="4634096"/>
            <a:ext cx="3042684" cy="617685"/>
          </a:xfrm>
          <a:solidFill>
            <a:schemeClr val="accent4">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2" name="Espace réservé d’image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4600994"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6" name="Espace réservé du texte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4601548" y="4634097"/>
            <a:ext cx="3042684" cy="617685"/>
          </a:xfrm>
          <a:solidFill>
            <a:schemeClr val="accent2">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3" name="Espace réservé d’image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8310557"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5" name="Espace réservé du texte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8311111" y="4636714"/>
            <a:ext cx="3042684" cy="617685"/>
          </a:xfrm>
          <a:solidFill>
            <a:schemeClr val="accent3">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87078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9" name="Titre 13">
            <a:extLst>
              <a:ext uri="{FF2B5EF4-FFF2-40B4-BE49-F238E27FC236}">
                <a16:creationId xmlns:a16="http://schemas.microsoft.com/office/drawing/2014/main" id="{61830361-A194-9F4E-999F-05BDD53E56D9}"/>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BEF09F5E-ECB4-4608-BAD6-3C0B906FBC10}"/>
              </a:ext>
            </a:extLst>
          </p:cNvPr>
          <p:cNvSpPr>
            <a:spLocks noGrp="1"/>
          </p:cNvSpPr>
          <p:nvPr>
            <p:ph sz="quarter" idx="25" hasCustomPrompt="1"/>
          </p:nvPr>
        </p:nvSpPr>
        <p:spPr>
          <a:xfrm>
            <a:off x="1968500" y="1780031"/>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0" name="Espace réservé du contenu 2">
            <a:extLst>
              <a:ext uri="{FF2B5EF4-FFF2-40B4-BE49-F238E27FC236}">
                <a16:creationId xmlns:a16="http://schemas.microsoft.com/office/drawing/2014/main" id="{D31456E2-715C-4D0E-AEC1-EDCEF7EFE170}"/>
              </a:ext>
            </a:extLst>
          </p:cNvPr>
          <p:cNvSpPr>
            <a:spLocks noGrp="1"/>
          </p:cNvSpPr>
          <p:nvPr>
            <p:ph sz="quarter" idx="26" hasCustomPrompt="1"/>
          </p:nvPr>
        </p:nvSpPr>
        <p:spPr>
          <a:xfrm>
            <a:off x="6997700" y="1779475"/>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584744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rtlCol="0" anchor="ctr">
            <a:normAutofit/>
          </a:bodyPr>
          <a:lstStyle>
            <a:lvl1pPr algn="ctr">
              <a:defRPr sz="18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54317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sz="1800"/>
            </a:lvl1pPr>
          </a:lstStyle>
          <a:p>
            <a:pPr rtl="0"/>
            <a:r>
              <a:rPr lang="fr-FR" noProof="0"/>
              <a:t>Cliquez pour insérer une image</a:t>
            </a:r>
          </a:p>
          <a:p>
            <a:pPr rtl="0"/>
            <a:endParaRPr lang="fr-FR" noProof="0"/>
          </a:p>
        </p:txBody>
      </p:sp>
      <p:sp>
        <p:nvSpPr>
          <p:cNvPr id="6" name="Espace réservé du texte 9">
            <a:extLst>
              <a:ext uri="{FF2B5EF4-FFF2-40B4-BE49-F238E27FC236}">
                <a16:creationId xmlns:a16="http://schemas.microsoft.com/office/drawing/2014/main" id="{B95A5A22-1295-5A4C-BEED-CDAAB6B38DA8}"/>
              </a:ext>
            </a:extLst>
          </p:cNvPr>
          <p:cNvSpPr>
            <a:spLocks noGrp="1"/>
          </p:cNvSpPr>
          <p:nvPr>
            <p:ph type="body" sz="quarter" idx="14" hasCustomPrompt="1"/>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2" name="Titre 1">
            <a:extLst>
              <a:ext uri="{FF2B5EF4-FFF2-40B4-BE49-F238E27FC236}">
                <a16:creationId xmlns:a16="http://schemas.microsoft.com/office/drawing/2014/main" id="{AEDEBD28-F38A-B644-853D-75CBD6A9F711}"/>
              </a:ext>
            </a:extLst>
          </p:cNvPr>
          <p:cNvSpPr>
            <a:spLocks noGrp="1"/>
          </p:cNvSpPr>
          <p:nvPr>
            <p:ph type="title" hasCustomPrompt="1"/>
          </p:nvPr>
        </p:nvSpPr>
        <p:spPr>
          <a:xfrm>
            <a:off x="838200" y="565847"/>
            <a:ext cx="10515600" cy="1062232"/>
          </a:xfrm>
        </p:spPr>
        <p:txBody>
          <a:bodyPr lIns="0" tIns="0" rIns="0" bIns="0" rtlCol="0" anchor="t">
            <a:normAutofit/>
          </a:bodyPr>
          <a:lstStyle>
            <a:lvl1pPr>
              <a:defRPr sz="2800">
                <a:solidFill>
                  <a:schemeClr val="bg1"/>
                </a:solidFill>
              </a:defRPr>
            </a:lvl1pPr>
          </a:lstStyle>
          <a:p>
            <a:pPr rtl="0"/>
            <a:r>
              <a:rPr lang="fr-FR" noProof="0"/>
              <a:t>Cliquez pour modifier le style du titre du masque</a:t>
            </a:r>
          </a:p>
        </p:txBody>
      </p:sp>
      <p:sp>
        <p:nvSpPr>
          <p:cNvPr id="7" name="Zone de texte 6">
            <a:extLst>
              <a:ext uri="{FF2B5EF4-FFF2-40B4-BE49-F238E27FC236}">
                <a16:creationId xmlns:a16="http://schemas.microsoft.com/office/drawing/2014/main" id="{C3B6C998-067D-F24C-8880-399DE7EC60CF}"/>
              </a:ext>
            </a:extLst>
          </p:cNvPr>
          <p:cNvSpPr txBox="1"/>
          <p:nvPr userDrawn="1"/>
        </p:nvSpPr>
        <p:spPr>
          <a:xfrm>
            <a:off x="3340444" y="5935091"/>
            <a:ext cx="5511112" cy="954107"/>
          </a:xfrm>
          <a:prstGeom prst="rect">
            <a:avLst/>
          </a:prstGeom>
          <a:solidFill>
            <a:schemeClr val="bg1">
              <a:alpha val="0"/>
            </a:schemeClr>
          </a:solidFill>
        </p:spPr>
        <p:txBody>
          <a:bodyPr wrap="square" rtlCol="0">
            <a:spAutoFit/>
          </a:bodyPr>
          <a:lstStyle/>
          <a:p>
            <a:pPr algn="ctr" rtl="0"/>
            <a:r>
              <a:rPr lang="fr-FR" sz="2800" b="1" noProof="0">
                <a:solidFill>
                  <a:schemeClr val="accent5"/>
                </a:solidFill>
                <a:latin typeface="+mn-lt"/>
                <a:cs typeface="Arial" panose="020B0604020202020204" pitchFamily="34" charset="0"/>
              </a:rPr>
              <a:t>Cliquez ici pour modifier le style du texte</a:t>
            </a:r>
          </a:p>
        </p:txBody>
      </p:sp>
    </p:spTree>
    <p:extLst>
      <p:ext uri="{BB962C8B-B14F-4D97-AF65-F5344CB8AC3E}">
        <p14:creationId xmlns:p14="http://schemas.microsoft.com/office/powerpoint/2010/main" val="65470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3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imag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EFD44-3E18-544B-BBAC-DCBF5F125EA3}"/>
              </a:ext>
            </a:extLst>
          </p:cNvPr>
          <p:cNvSpPr>
            <a:spLocks noGrp="1"/>
          </p:cNvSpPr>
          <p:nvPr>
            <p:ph type="title" hasCustomPrompt="1"/>
          </p:nvPr>
        </p:nvSpPr>
        <p:spPr>
          <a:xfrm>
            <a:off x="838200" y="569494"/>
            <a:ext cx="10515600" cy="911595"/>
          </a:xfrm>
        </p:spPr>
        <p:txBody>
          <a:bodyPr lIns="0" tIns="0" rIns="0" bIns="0" rtlCol="0" anchor="t">
            <a:normAutofit/>
          </a:bodyPr>
          <a:lstStyle>
            <a:lvl1pPr>
              <a:defRPr sz="2800">
                <a:solidFill>
                  <a:schemeClr val="accent6"/>
                </a:solidFill>
              </a:defRPr>
            </a:lvl1pPr>
          </a:lstStyle>
          <a:p>
            <a:pPr rtl="0"/>
            <a:r>
              <a:rPr lang="fr-FR" noProof="0"/>
              <a:t>Cliquez pour modifier le style du titre du masque</a:t>
            </a:r>
          </a:p>
        </p:txBody>
      </p:sp>
      <p:sp>
        <p:nvSpPr>
          <p:cNvPr id="7" name="Espace réservé d’image 2">
            <a:extLst>
              <a:ext uri="{FF2B5EF4-FFF2-40B4-BE49-F238E27FC236}">
                <a16:creationId xmlns:a16="http://schemas.microsoft.com/office/drawing/2014/main" id="{E69AB53E-6566-42B1-A87A-589EE239D5AA}"/>
              </a:ext>
            </a:extLst>
          </p:cNvPr>
          <p:cNvSpPr>
            <a:spLocks noGrp="1"/>
          </p:cNvSpPr>
          <p:nvPr>
            <p:ph type="pic" sz="quarter" idx="20" hasCustomPrompt="1"/>
          </p:nvPr>
        </p:nvSpPr>
        <p:spPr>
          <a:xfrm>
            <a:off x="833175" y="1963738"/>
            <a:ext cx="6759223"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20" name="Espace réservé du texte 11">
            <a:extLst>
              <a:ext uri="{FF2B5EF4-FFF2-40B4-BE49-F238E27FC236}">
                <a16:creationId xmlns:a16="http://schemas.microsoft.com/office/drawing/2014/main" id="{FD3509C8-7877-6946-8CE5-00F7B9552E07}"/>
              </a:ext>
            </a:extLst>
          </p:cNvPr>
          <p:cNvSpPr>
            <a:spLocks noGrp="1"/>
          </p:cNvSpPr>
          <p:nvPr>
            <p:ph type="body" sz="quarter" idx="24" hasCustomPrompt="1"/>
          </p:nvPr>
        </p:nvSpPr>
        <p:spPr>
          <a:xfrm>
            <a:off x="8432800" y="3725227"/>
            <a:ext cx="2919113" cy="1835313"/>
          </a:xfrm>
        </p:spPr>
        <p:txBody>
          <a:bodyPr lIns="0" tIns="0" rIns="0" bIns="0" rtlCol="0">
            <a:noAutofit/>
          </a:bodyPr>
          <a:lstStyle>
            <a:lvl1pPr marL="0" indent="0">
              <a:lnSpc>
                <a:spcPct val="90000"/>
              </a:lnSpc>
              <a:buNone/>
              <a:defRPr sz="1600" b="0">
                <a:solidFill>
                  <a:schemeClr val="accent5"/>
                </a:solidFill>
              </a:defRPr>
            </a:lvl1pPr>
          </a:lstStyle>
          <a:p>
            <a:pPr lvl="0" rtl="0"/>
            <a:r>
              <a:rPr lang="fr-FR" noProof="0"/>
              <a:t>Cliquez ici pour modifier le style du texte</a:t>
            </a:r>
          </a:p>
        </p:txBody>
      </p:sp>
      <p:sp>
        <p:nvSpPr>
          <p:cNvPr id="19" name="Espace réservé du texte 11">
            <a:extLst>
              <a:ext uri="{FF2B5EF4-FFF2-40B4-BE49-F238E27FC236}">
                <a16:creationId xmlns:a16="http://schemas.microsoft.com/office/drawing/2014/main" id="{46EC1DFF-6B7A-4C4C-9BDC-76D1FE8DD60B}"/>
              </a:ext>
            </a:extLst>
          </p:cNvPr>
          <p:cNvSpPr>
            <a:spLocks noGrp="1"/>
          </p:cNvSpPr>
          <p:nvPr>
            <p:ph type="body" sz="quarter" idx="23" hasCustomPrompt="1"/>
          </p:nvPr>
        </p:nvSpPr>
        <p:spPr>
          <a:xfrm>
            <a:off x="8432800" y="5692068"/>
            <a:ext cx="2919113" cy="532753"/>
          </a:xfrm>
        </p:spPr>
        <p:txBody>
          <a:bodyPr lIns="0" tIns="0" rIns="0" bIns="0" rtlCol="0" anchor="b">
            <a:noAutofit/>
          </a:bodyPr>
          <a:lstStyle>
            <a:lvl1pPr marL="0" indent="0">
              <a:lnSpc>
                <a:spcPct val="90000"/>
              </a:lnSpc>
              <a:buNone/>
              <a:defRPr sz="2000" b="1">
                <a:solidFill>
                  <a:schemeClr val="accent5"/>
                </a:solidFill>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2105053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4DDE9C-955A-40E0-AEDB-57EE5B377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Cliquez pour modifier le style du titre du masque</a:t>
            </a:r>
          </a:p>
        </p:txBody>
      </p:sp>
      <p:sp>
        <p:nvSpPr>
          <p:cNvPr id="3" name="Espace réservé du texte 2">
            <a:extLst>
              <a:ext uri="{FF2B5EF4-FFF2-40B4-BE49-F238E27FC236}">
                <a16:creationId xmlns:a16="http://schemas.microsoft.com/office/drawing/2014/main" id="{2C8092AA-470A-438D-B06A-389D4965D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2F0C0FCC-269D-49E4-B1A8-2F5D9EEA5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14417243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8" r:id="rId4"/>
    <p:sldLayoutId id="2147483679" r:id="rId5"/>
    <p:sldLayoutId id="2147483680" r:id="rId6"/>
    <p:sldLayoutId id="2147483682" r:id="rId7"/>
    <p:sldLayoutId id="2147483687" r:id="rId8"/>
    <p:sldLayoutId id="2147483686" r:id="rId9"/>
    <p:sldLayoutId id="2147483681"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59.png"/><Relationship Id="rId4" Type="http://schemas.microsoft.com/office/2007/relationships/hdphoto" Target="../media/hdphoto12.wdp"/></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59.png"/><Relationship Id="rId4" Type="http://schemas.microsoft.com/office/2007/relationships/hdphoto" Target="../media/hdphoto13.wdp"/><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microsoft.com/office/2007/relationships/hdphoto" Target="../media/hdphoto14.wdp"/></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microsoft.com/office/2007/relationships/hdphoto" Target="../media/hdphoto15.wdp"/></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73.png"/><Relationship Id="rId5" Type="http://schemas.microsoft.com/office/2007/relationships/hdphoto" Target="../media/hdphoto16.wdp"/><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73.png"/><Relationship Id="rId5" Type="http://schemas.microsoft.com/office/2007/relationships/hdphoto" Target="../media/hdphoto16.wdp"/><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1.gif"/><Relationship Id="rId7" Type="http://schemas.openxmlformats.org/officeDocument/2006/relationships/image" Target="../media/image73.emf"/><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73.png"/><Relationship Id="rId5" Type="http://schemas.microsoft.com/office/2007/relationships/hdphoto" Target="../media/hdphoto16.wdp"/><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16.wdp"/></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83.png"/><Relationship Id="rId4" Type="http://schemas.microsoft.com/office/2007/relationships/hdphoto" Target="../media/hdphoto17.wdp"/></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17.wdp"/></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17.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image 4" descr="Montagne couverte de neige&#10;">
            <a:extLst>
              <a:ext uri="{FF2B5EF4-FFF2-40B4-BE49-F238E27FC236}">
                <a16:creationId xmlns:a16="http://schemas.microsoft.com/office/drawing/2014/main" id="{7913F9A8-5859-8441-9D34-EA6DF53BAFA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sp>
        <p:nvSpPr>
          <p:cNvPr id="6" name="Titre 2">
            <a:extLst>
              <a:ext uri="{FF2B5EF4-FFF2-40B4-BE49-F238E27FC236}">
                <a16:creationId xmlns:a16="http://schemas.microsoft.com/office/drawing/2014/main" id="{C60E6CE8-7AB6-B54A-8434-8F730542E2DD}"/>
              </a:ext>
            </a:extLst>
          </p:cNvPr>
          <p:cNvSpPr>
            <a:spLocks noGrp="1"/>
          </p:cNvSpPr>
          <p:nvPr>
            <p:ph type="title"/>
          </p:nvPr>
        </p:nvSpPr>
        <p:spPr/>
        <p:txBody>
          <a:bodyPr rtlCol="0"/>
          <a:lstStyle/>
          <a:p>
            <a:pPr rtl="0"/>
            <a:r>
              <a:rPr lang="fr-FR" dirty="0"/>
              <a:t>Prérequis</a:t>
            </a:r>
          </a:p>
        </p:txBody>
      </p:sp>
    </p:spTree>
    <p:extLst>
      <p:ext uri="{BB962C8B-B14F-4D97-AF65-F5344CB8AC3E}">
        <p14:creationId xmlns:p14="http://schemas.microsoft.com/office/powerpoint/2010/main" val="403171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1190884029"/>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Encastrement</a:t>
                          </a:r>
                        </a:p>
                      </a:txBody>
                      <a:tcPr anchor="ctr"/>
                    </a:tc>
                    <a:tc rowSpan="3">
                      <a:txBody>
                        <a:bodyPr/>
                        <a:lstStyle/>
                        <a:p>
                          <a:r>
                            <a:rPr lang="fr-FR" dirty="0"/>
                            <a:t>Tout point de l’espace</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i="1" smtClean="0">
                                        <a:effectLst/>
                                        <a:latin typeface="Cambria Math" panose="02040503050406030204" pitchFamily="18" charset="0"/>
                                      </a:rPr>
                                    </m:ctrlPr>
                                  </m:sPrePr>
                                  <m:sub/>
                                  <m:sup/>
                                  <m:e>
                                    <m:sSub>
                                      <m:sSubPr>
                                        <m:ctrlPr>
                                          <a:rPr lang="fr-FR" i="1">
                                            <a:effectLst/>
                                            <a:latin typeface="Cambria Math" panose="02040503050406030204" pitchFamily="18" charset="0"/>
                                          </a:rPr>
                                        </m:ctrlPr>
                                      </m:sSubPr>
                                      <m:e>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e/>
                                              <m:e/>
                                            </m:eqArr>
                                            <m:m>
                                              <m:mPr>
                                                <m:mcs>
                                                  <m:mc>
                                                    <m:mcPr>
                                                      <m:count m:val="1"/>
                                                      <m:mcJc m:val="center"/>
                                                    </m:mcPr>
                                                  </m:mc>
                                                </m:mcs>
                                                <m:ctrlPr>
                                                  <a:rPr lang="fr-FR" i="1">
                                                    <a:effectLst/>
                                                    <a:latin typeface="Cambria Math" panose="02040503050406030204" pitchFamily="18" charset="0"/>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808815823"/>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01318">
                    <a:tc rowSpan="3">
                      <a:txBody>
                        <a:bodyPr/>
                        <a:lstStyle/>
                        <a:p>
                          <a:pPr algn="ctr"/>
                          <a:r>
                            <a:rPr lang="fr-FR" sz="1600" dirty="0"/>
                            <a:t>Pivot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592389374"/>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01318">
                    <a:tc rowSpan="3">
                      <a:txBody>
                        <a:bodyPr/>
                        <a:lstStyle/>
                        <a:p>
                          <a:pPr algn="ctr"/>
                          <a:r>
                            <a:rPr lang="fr-FR" sz="1600" dirty="0"/>
                            <a:t>Glissière de direction x</a:t>
                          </a:r>
                        </a:p>
                      </a:txBody>
                      <a:tcPr anchor="ctr"/>
                    </a:tc>
                    <a:tc rowSpan="3">
                      <a:txBody>
                        <a:bodyPr/>
                        <a:lstStyle/>
                        <a:p>
                          <a:r>
                            <a:rPr lang="fr-FR" dirty="0"/>
                            <a:t>Tout point de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231161457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21406">
                    <a:tc rowSpan="3">
                      <a:txBody>
                        <a:bodyPr/>
                        <a:lstStyle/>
                        <a:p>
                          <a:pPr algn="ctr"/>
                          <a:r>
                            <a:rPr lang="fr-FR" sz="1600" dirty="0"/>
                            <a:t>Hélicoïdale d’axe (</a:t>
                          </a:r>
                          <a:r>
                            <a:rPr lang="fr-FR" sz="1600" dirty="0" err="1"/>
                            <a:t>A,x</a:t>
                          </a:r>
                          <a:r>
                            <a:rPr lang="fr-FR" sz="1600" dirty="0"/>
                            <a:t>) et de pas p</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21348660"/>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21406">
                    <a:tc rowSpan="3">
                      <a:txBody>
                        <a:bodyPr/>
                        <a:lstStyle/>
                        <a:p>
                          <a:pPr algn="ctr"/>
                          <a:r>
                            <a:rPr lang="fr-FR" sz="1600" dirty="0"/>
                            <a:t>Pivot glissant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64787814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r>
                            <a:rPr lang="fr-FR" sz="1600" dirty="0"/>
                            <a:t>Rotule à doigt de centre A bloquée en x</a:t>
                          </a:r>
                        </a:p>
                      </a:txBody>
                      <a:tcPr anchor="ctr"/>
                    </a:tc>
                    <a:tc rowSpan="3">
                      <a:txBody>
                        <a:bodyPr/>
                        <a:lstStyle/>
                        <a:p>
                          <a:r>
                            <a:rPr lang="fr-FR" dirty="0"/>
                            <a:t>Centre de liaison</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Choice>
        <mc:Fallback xmlns="">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1190884029"/>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Encastrement</a:t>
                          </a:r>
                        </a:p>
                      </a:txBody>
                      <a:tcPr anchor="ctr"/>
                    </a:tc>
                    <a:tc rowSpan="3">
                      <a:txBody>
                        <a:bodyPr/>
                        <a:lstStyle/>
                        <a:p>
                          <a:r>
                            <a:rPr lang="fr-FR" dirty="0"/>
                            <a:t>Tout point de l’espace</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85052" r="-104800" b="-485052"/>
                          </a:stretch>
                        </a:blipFill>
                      </a:tcPr>
                    </a:tc>
                    <a:tc rowSpan="3">
                      <a:txBody>
                        <a:bodyPr/>
                        <a:lstStyle/>
                        <a:p>
                          <a:endParaRPr lang="fr-FR"/>
                        </a:p>
                      </a:txBody>
                      <a:tcPr anchor="ctr">
                        <a:blipFill>
                          <a:blip r:embed="rId3"/>
                          <a:stretch>
                            <a:fillRect l="-704400" t="-85052" r="-4800" b="-485052"/>
                          </a:stretch>
                        </a:blipFill>
                      </a:tcPr>
                    </a:tc>
                    <a:extLst>
                      <a:ext uri="{0D108BD9-81ED-4DB2-BD59-A6C34878D82A}">
                        <a16:rowId xmlns:a16="http://schemas.microsoft.com/office/drawing/2014/main" val="180881582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65760">
                    <a:tc rowSpan="3">
                      <a:txBody>
                        <a:bodyPr/>
                        <a:lstStyle/>
                        <a:p>
                          <a:pPr algn="ctr"/>
                          <a:r>
                            <a:rPr lang="fr-FR" sz="1600" dirty="0"/>
                            <a:t>Pivot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199444" r="-104800" b="-422778"/>
                          </a:stretch>
                        </a:blipFill>
                      </a:tcPr>
                    </a:tc>
                    <a:tc rowSpan="3">
                      <a:txBody>
                        <a:bodyPr/>
                        <a:lstStyle/>
                        <a:p>
                          <a:endParaRPr lang="fr-FR"/>
                        </a:p>
                      </a:txBody>
                      <a:tcPr anchor="ctr">
                        <a:blipFill>
                          <a:blip r:embed="rId3"/>
                          <a:stretch>
                            <a:fillRect l="-704400" t="-199444" r="-4800" b="-422778"/>
                          </a:stretch>
                        </a:blipFill>
                      </a:tcPr>
                    </a:tc>
                    <a:extLst>
                      <a:ext uri="{0D108BD9-81ED-4DB2-BD59-A6C34878D82A}">
                        <a16:rowId xmlns:a16="http://schemas.microsoft.com/office/drawing/2014/main" val="3592389374"/>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65760">
                    <a:tc rowSpan="3">
                      <a:txBody>
                        <a:bodyPr/>
                        <a:lstStyle/>
                        <a:p>
                          <a:pPr algn="ctr"/>
                          <a:r>
                            <a:rPr lang="fr-FR" sz="1600" dirty="0"/>
                            <a:t>Glissière de direction x</a:t>
                          </a:r>
                        </a:p>
                      </a:txBody>
                      <a:tcPr anchor="ctr"/>
                    </a:tc>
                    <a:tc rowSpan="3">
                      <a:txBody>
                        <a:bodyPr/>
                        <a:lstStyle/>
                        <a:p>
                          <a:r>
                            <a:rPr lang="fr-FR" dirty="0"/>
                            <a:t>Tout point de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299444" r="-104800" b="-322778"/>
                          </a:stretch>
                        </a:blipFill>
                      </a:tcPr>
                    </a:tc>
                    <a:tc rowSpan="3">
                      <a:txBody>
                        <a:bodyPr/>
                        <a:lstStyle/>
                        <a:p>
                          <a:endParaRPr lang="fr-FR"/>
                        </a:p>
                      </a:txBody>
                      <a:tcPr anchor="ctr">
                        <a:blipFill>
                          <a:blip r:embed="rId3"/>
                          <a:stretch>
                            <a:fillRect l="-704400" t="-299444" r="-4800" b="-322778"/>
                          </a:stretch>
                        </a:blipFill>
                      </a:tcPr>
                    </a:tc>
                    <a:extLst>
                      <a:ext uri="{0D108BD9-81ED-4DB2-BD59-A6C34878D82A}">
                        <a16:rowId xmlns:a16="http://schemas.microsoft.com/office/drawing/2014/main" val="231161457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65760">
                    <a:tc rowSpan="3">
                      <a:txBody>
                        <a:bodyPr/>
                        <a:lstStyle/>
                        <a:p>
                          <a:pPr algn="ctr"/>
                          <a:r>
                            <a:rPr lang="fr-FR" sz="1600" dirty="0"/>
                            <a:t>Hélicoïdale d’axe (</a:t>
                          </a:r>
                          <a:r>
                            <a:rPr lang="fr-FR" sz="1600" dirty="0" err="1"/>
                            <a:t>A,x</a:t>
                          </a:r>
                          <a:r>
                            <a:rPr lang="fr-FR" sz="1600" dirty="0"/>
                            <a:t>) et de pas p</a:t>
                          </a:r>
                        </a:p>
                      </a:txBody>
                      <a:tcPr anchor="ctr"/>
                    </a:tc>
                    <a:tc rowSpan="3">
                      <a:txBody>
                        <a:bodyPr/>
                        <a:lstStyle/>
                        <a:p>
                          <a:r>
                            <a:rPr lang="fr-FR" dirty="0"/>
                            <a:t>Tout point de l’axe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399444" r="-104800" b="-222778"/>
                          </a:stretch>
                        </a:blipFill>
                      </a:tcPr>
                    </a:tc>
                    <a:tc rowSpan="3">
                      <a:txBody>
                        <a:bodyPr/>
                        <a:lstStyle/>
                        <a:p>
                          <a:endParaRPr lang="fr-FR"/>
                        </a:p>
                      </a:txBody>
                      <a:tcPr anchor="ctr">
                        <a:blipFill>
                          <a:blip r:embed="rId3"/>
                          <a:stretch>
                            <a:fillRect l="-704400" t="-399444" r="-4800" b="-222778"/>
                          </a:stretch>
                        </a:blipFill>
                      </a:tcPr>
                    </a:tc>
                    <a:extLst>
                      <a:ext uri="{0D108BD9-81ED-4DB2-BD59-A6C34878D82A}">
                        <a16:rowId xmlns:a16="http://schemas.microsoft.com/office/drawing/2014/main" val="321348660"/>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65760">
                    <a:tc rowSpan="3">
                      <a:txBody>
                        <a:bodyPr/>
                        <a:lstStyle/>
                        <a:p>
                          <a:pPr algn="ctr"/>
                          <a:r>
                            <a:rPr lang="fr-FR" sz="1600" dirty="0"/>
                            <a:t>Pivot glissant d’axe (</a:t>
                          </a:r>
                          <a:r>
                            <a:rPr lang="fr-FR" sz="1600" dirty="0" err="1"/>
                            <a:t>A,x</a:t>
                          </a:r>
                          <a:r>
                            <a:rPr lang="fr-FR" sz="1600" dirty="0"/>
                            <a:t>)</a:t>
                          </a:r>
                        </a:p>
                      </a:txBody>
                      <a:tcPr anchor="ctr"/>
                    </a:tc>
                    <a:tc rowSpan="3">
                      <a:txBody>
                        <a:bodyPr/>
                        <a:lstStyle/>
                        <a:p>
                          <a:r>
                            <a:rPr lang="fr-FR" dirty="0"/>
                            <a:t>Tout point de l’axe</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499444" r="-104800" b="-122778"/>
                          </a:stretch>
                        </a:blipFill>
                      </a:tcPr>
                    </a:tc>
                    <a:tc rowSpan="3">
                      <a:txBody>
                        <a:bodyPr/>
                        <a:lstStyle/>
                        <a:p>
                          <a:endParaRPr lang="fr-FR"/>
                        </a:p>
                      </a:txBody>
                      <a:tcPr anchor="ctr">
                        <a:blipFill>
                          <a:blip r:embed="rId3"/>
                          <a:stretch>
                            <a:fillRect l="-704400" t="-499444" r="-4800" b="-122778"/>
                          </a:stretch>
                        </a:blipFill>
                      </a:tcPr>
                    </a:tc>
                    <a:extLst>
                      <a:ext uri="{0D108BD9-81ED-4DB2-BD59-A6C34878D82A}">
                        <a16:rowId xmlns:a16="http://schemas.microsoft.com/office/drawing/2014/main" val="164787814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r>
                            <a:rPr lang="fr-FR" sz="1600" dirty="0"/>
                            <a:t>Rotule à doigt de centre A bloquée en x</a:t>
                          </a:r>
                        </a:p>
                      </a:txBody>
                      <a:tcPr anchor="ctr"/>
                    </a:tc>
                    <a:tc rowSpan="3">
                      <a:txBody>
                        <a:bodyPr/>
                        <a:lstStyle/>
                        <a:p>
                          <a:r>
                            <a:rPr lang="fr-FR" dirty="0"/>
                            <a:t>Centre de liaison</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523786" r="-104800" b="-7282"/>
                          </a:stretch>
                        </a:blipFill>
                      </a:tcPr>
                    </a:tc>
                    <a:tc rowSpan="3">
                      <a:txBody>
                        <a:bodyPr/>
                        <a:lstStyle/>
                        <a:p>
                          <a:endParaRPr lang="fr-FR"/>
                        </a:p>
                      </a:txBody>
                      <a:tcPr anchor="ctr">
                        <a:blipFill>
                          <a:blip r:embed="rId3"/>
                          <a:stretch>
                            <a:fillRect l="-704400" t="-523786" r="-4800" b="-7282"/>
                          </a:stretch>
                        </a:blipFill>
                      </a:tcP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Fallback>
      </mc:AlternateContent>
      <p:pic>
        <p:nvPicPr>
          <p:cNvPr id="29" name="Image 28">
            <a:extLst>
              <a:ext uri="{FF2B5EF4-FFF2-40B4-BE49-F238E27FC236}">
                <a16:creationId xmlns:a16="http://schemas.microsoft.com/office/drawing/2014/main" id="{8D148AEB-102E-976F-C832-7083F2C1D5D4}"/>
              </a:ext>
            </a:extLst>
          </p:cNvPr>
          <p:cNvPicPr>
            <a:picLocks noChangeAspect="1"/>
          </p:cNvPicPr>
          <p:nvPr/>
        </p:nvPicPr>
        <p:blipFill>
          <a:blip r:embed="rId4"/>
          <a:stretch>
            <a:fillRect/>
          </a:stretch>
        </p:blipFill>
        <p:spPr>
          <a:xfrm>
            <a:off x="4155869" y="1113100"/>
            <a:ext cx="1659168" cy="905001"/>
          </a:xfrm>
          <a:prstGeom prst="rect">
            <a:avLst/>
          </a:prstGeom>
        </p:spPr>
      </p:pic>
      <p:pic>
        <p:nvPicPr>
          <p:cNvPr id="31" name="Image 30">
            <a:extLst>
              <a:ext uri="{FF2B5EF4-FFF2-40B4-BE49-F238E27FC236}">
                <a16:creationId xmlns:a16="http://schemas.microsoft.com/office/drawing/2014/main" id="{D8BD5955-3715-26D4-62EB-6D2C16105672}"/>
              </a:ext>
            </a:extLst>
          </p:cNvPr>
          <p:cNvPicPr>
            <a:picLocks noChangeAspect="1"/>
          </p:cNvPicPr>
          <p:nvPr/>
        </p:nvPicPr>
        <p:blipFill>
          <a:blip r:embed="rId5"/>
          <a:stretch>
            <a:fillRect/>
          </a:stretch>
        </p:blipFill>
        <p:spPr>
          <a:xfrm>
            <a:off x="4172933" y="2274800"/>
            <a:ext cx="1590897" cy="905001"/>
          </a:xfrm>
          <a:prstGeom prst="rect">
            <a:avLst/>
          </a:prstGeom>
        </p:spPr>
      </p:pic>
      <p:pic>
        <p:nvPicPr>
          <p:cNvPr id="33" name="Image 32">
            <a:extLst>
              <a:ext uri="{FF2B5EF4-FFF2-40B4-BE49-F238E27FC236}">
                <a16:creationId xmlns:a16="http://schemas.microsoft.com/office/drawing/2014/main" id="{C59EB9D7-6AF1-FBDB-C985-5F512E39B363}"/>
              </a:ext>
            </a:extLst>
          </p:cNvPr>
          <p:cNvPicPr>
            <a:picLocks noChangeAspect="1"/>
          </p:cNvPicPr>
          <p:nvPr/>
        </p:nvPicPr>
        <p:blipFill>
          <a:blip r:embed="rId6"/>
          <a:stretch>
            <a:fillRect/>
          </a:stretch>
        </p:blipFill>
        <p:spPr>
          <a:xfrm>
            <a:off x="4164707" y="3278005"/>
            <a:ext cx="1590897" cy="923747"/>
          </a:xfrm>
          <a:prstGeom prst="rect">
            <a:avLst/>
          </a:prstGeom>
        </p:spPr>
      </p:pic>
      <p:pic>
        <p:nvPicPr>
          <p:cNvPr id="35" name="Image 34">
            <a:extLst>
              <a:ext uri="{FF2B5EF4-FFF2-40B4-BE49-F238E27FC236}">
                <a16:creationId xmlns:a16="http://schemas.microsoft.com/office/drawing/2014/main" id="{4DC7C63B-F032-41B0-A6D9-B4989C632C97}"/>
              </a:ext>
            </a:extLst>
          </p:cNvPr>
          <p:cNvPicPr>
            <a:picLocks noChangeAspect="1"/>
          </p:cNvPicPr>
          <p:nvPr/>
        </p:nvPicPr>
        <p:blipFill>
          <a:blip r:embed="rId7"/>
          <a:stretch>
            <a:fillRect/>
          </a:stretch>
        </p:blipFill>
        <p:spPr>
          <a:xfrm>
            <a:off x="4191682" y="4441997"/>
            <a:ext cx="1430476" cy="800541"/>
          </a:xfrm>
          <a:prstGeom prst="rect">
            <a:avLst/>
          </a:prstGeom>
        </p:spPr>
      </p:pic>
      <p:pic>
        <p:nvPicPr>
          <p:cNvPr id="37" name="Image 36">
            <a:extLst>
              <a:ext uri="{FF2B5EF4-FFF2-40B4-BE49-F238E27FC236}">
                <a16:creationId xmlns:a16="http://schemas.microsoft.com/office/drawing/2014/main" id="{BCEDE545-D367-0AB2-DC7D-EFDC8C212F1B}"/>
              </a:ext>
            </a:extLst>
          </p:cNvPr>
          <p:cNvPicPr>
            <a:picLocks noChangeAspect="1"/>
          </p:cNvPicPr>
          <p:nvPr/>
        </p:nvPicPr>
        <p:blipFill>
          <a:blip r:embed="rId8"/>
          <a:stretch>
            <a:fillRect/>
          </a:stretch>
        </p:blipFill>
        <p:spPr>
          <a:xfrm>
            <a:off x="4194450" y="5509628"/>
            <a:ext cx="1424941" cy="849484"/>
          </a:xfrm>
          <a:prstGeom prst="rect">
            <a:avLst/>
          </a:prstGeom>
        </p:spPr>
      </p:pic>
      <p:pic>
        <p:nvPicPr>
          <p:cNvPr id="39" name="Image 38">
            <a:extLst>
              <a:ext uri="{FF2B5EF4-FFF2-40B4-BE49-F238E27FC236}">
                <a16:creationId xmlns:a16="http://schemas.microsoft.com/office/drawing/2014/main" id="{0F6D288B-1361-E08F-9110-460B09CE406D}"/>
              </a:ext>
            </a:extLst>
          </p:cNvPr>
          <p:cNvPicPr>
            <a:picLocks noChangeAspect="1"/>
          </p:cNvPicPr>
          <p:nvPr/>
        </p:nvPicPr>
        <p:blipFill>
          <a:blip r:embed="rId9"/>
          <a:stretch>
            <a:fillRect/>
          </a:stretch>
        </p:blipFill>
        <p:spPr>
          <a:xfrm>
            <a:off x="4134227" y="6669953"/>
            <a:ext cx="1545389" cy="876918"/>
          </a:xfrm>
          <a:prstGeom prst="rect">
            <a:avLst/>
          </a:prstGeom>
        </p:spPr>
      </p:pic>
      <p:pic>
        <p:nvPicPr>
          <p:cNvPr id="41" name="Image 40">
            <a:extLst>
              <a:ext uri="{FF2B5EF4-FFF2-40B4-BE49-F238E27FC236}">
                <a16:creationId xmlns:a16="http://schemas.microsoft.com/office/drawing/2014/main" id="{3F890903-8CE3-2207-6030-1AAEFCAD1388}"/>
              </a:ext>
            </a:extLst>
          </p:cNvPr>
          <p:cNvPicPr>
            <a:picLocks noChangeAspect="1"/>
          </p:cNvPicPr>
          <p:nvPr/>
        </p:nvPicPr>
        <p:blipFill>
          <a:blip r:embed="rId10"/>
          <a:stretch>
            <a:fillRect/>
          </a:stretch>
        </p:blipFill>
        <p:spPr>
          <a:xfrm>
            <a:off x="5896954" y="1061851"/>
            <a:ext cx="1602983" cy="969245"/>
          </a:xfrm>
          <a:prstGeom prst="rect">
            <a:avLst/>
          </a:prstGeom>
        </p:spPr>
      </p:pic>
      <p:pic>
        <p:nvPicPr>
          <p:cNvPr id="43" name="Image 42">
            <a:extLst>
              <a:ext uri="{FF2B5EF4-FFF2-40B4-BE49-F238E27FC236}">
                <a16:creationId xmlns:a16="http://schemas.microsoft.com/office/drawing/2014/main" id="{AD067DC8-6D62-98E4-88EE-7F948A2034A8}"/>
              </a:ext>
            </a:extLst>
          </p:cNvPr>
          <p:cNvPicPr>
            <a:picLocks noChangeAspect="1"/>
          </p:cNvPicPr>
          <p:nvPr/>
        </p:nvPicPr>
        <p:blipFill>
          <a:blip r:embed="rId11"/>
          <a:stretch>
            <a:fillRect/>
          </a:stretch>
        </p:blipFill>
        <p:spPr>
          <a:xfrm>
            <a:off x="5861408" y="2298455"/>
            <a:ext cx="1602983" cy="897082"/>
          </a:xfrm>
          <a:prstGeom prst="rect">
            <a:avLst/>
          </a:prstGeom>
        </p:spPr>
      </p:pic>
      <p:pic>
        <p:nvPicPr>
          <p:cNvPr id="45" name="Image 44">
            <a:extLst>
              <a:ext uri="{FF2B5EF4-FFF2-40B4-BE49-F238E27FC236}">
                <a16:creationId xmlns:a16="http://schemas.microsoft.com/office/drawing/2014/main" id="{951AE0A3-B95C-2215-20F1-FE03047A6DDA}"/>
              </a:ext>
            </a:extLst>
          </p:cNvPr>
          <p:cNvPicPr>
            <a:picLocks noChangeAspect="1"/>
          </p:cNvPicPr>
          <p:nvPr/>
        </p:nvPicPr>
        <p:blipFill>
          <a:blip r:embed="rId12"/>
          <a:stretch>
            <a:fillRect/>
          </a:stretch>
        </p:blipFill>
        <p:spPr>
          <a:xfrm>
            <a:off x="5835044" y="3304670"/>
            <a:ext cx="1605304" cy="897082"/>
          </a:xfrm>
          <a:prstGeom prst="rect">
            <a:avLst/>
          </a:prstGeom>
        </p:spPr>
      </p:pic>
      <p:pic>
        <p:nvPicPr>
          <p:cNvPr id="47" name="Image 46">
            <a:extLst>
              <a:ext uri="{FF2B5EF4-FFF2-40B4-BE49-F238E27FC236}">
                <a16:creationId xmlns:a16="http://schemas.microsoft.com/office/drawing/2014/main" id="{5C570071-7836-4600-41BE-247C00D8A550}"/>
              </a:ext>
            </a:extLst>
          </p:cNvPr>
          <p:cNvPicPr>
            <a:picLocks noChangeAspect="1"/>
          </p:cNvPicPr>
          <p:nvPr/>
        </p:nvPicPr>
        <p:blipFill>
          <a:blip r:embed="rId13"/>
          <a:stretch>
            <a:fillRect/>
          </a:stretch>
        </p:blipFill>
        <p:spPr>
          <a:xfrm>
            <a:off x="5861408" y="4350628"/>
            <a:ext cx="1602983" cy="939423"/>
          </a:xfrm>
          <a:prstGeom prst="rect">
            <a:avLst/>
          </a:prstGeom>
        </p:spPr>
      </p:pic>
      <p:pic>
        <p:nvPicPr>
          <p:cNvPr id="49" name="Image 48">
            <a:extLst>
              <a:ext uri="{FF2B5EF4-FFF2-40B4-BE49-F238E27FC236}">
                <a16:creationId xmlns:a16="http://schemas.microsoft.com/office/drawing/2014/main" id="{C3A14F94-10DE-4081-3188-757D95D79153}"/>
              </a:ext>
            </a:extLst>
          </p:cNvPr>
          <p:cNvPicPr>
            <a:picLocks noChangeAspect="1"/>
          </p:cNvPicPr>
          <p:nvPr/>
        </p:nvPicPr>
        <p:blipFill>
          <a:blip r:embed="rId14"/>
          <a:stretch>
            <a:fillRect/>
          </a:stretch>
        </p:blipFill>
        <p:spPr>
          <a:xfrm>
            <a:off x="5777160" y="5515897"/>
            <a:ext cx="1590897" cy="881342"/>
          </a:xfrm>
          <a:prstGeom prst="rect">
            <a:avLst/>
          </a:prstGeom>
        </p:spPr>
      </p:pic>
      <p:pic>
        <p:nvPicPr>
          <p:cNvPr id="51" name="Image 50">
            <a:extLst>
              <a:ext uri="{FF2B5EF4-FFF2-40B4-BE49-F238E27FC236}">
                <a16:creationId xmlns:a16="http://schemas.microsoft.com/office/drawing/2014/main" id="{A0971CE5-21B8-300A-8D14-09CAFCC73273}"/>
              </a:ext>
            </a:extLst>
          </p:cNvPr>
          <p:cNvPicPr>
            <a:picLocks noChangeAspect="1"/>
          </p:cNvPicPr>
          <p:nvPr/>
        </p:nvPicPr>
        <p:blipFill>
          <a:blip r:embed="rId15"/>
          <a:stretch>
            <a:fillRect/>
          </a:stretch>
        </p:blipFill>
        <p:spPr>
          <a:xfrm>
            <a:off x="5861408" y="6644896"/>
            <a:ext cx="1552576" cy="876918"/>
          </a:xfrm>
          <a:prstGeom prst="rect">
            <a:avLst/>
          </a:prstGeom>
        </p:spPr>
      </p:pic>
    </p:spTree>
    <p:extLst>
      <p:ext uri="{BB962C8B-B14F-4D97-AF65-F5344CB8AC3E}">
        <p14:creationId xmlns:p14="http://schemas.microsoft.com/office/powerpoint/2010/main" val="43535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3172717898"/>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Rotule de centre A</a:t>
                          </a:r>
                        </a:p>
                      </a:txBody>
                      <a:tcPr anchor="ctr"/>
                    </a:tc>
                    <a:tc rowSpan="3">
                      <a:txBody>
                        <a:bodyPr/>
                        <a:lstStyle/>
                        <a:p>
                          <a:r>
                            <a:rPr lang="fr-FR" dirty="0"/>
                            <a:t>Centre de liaison</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i="1" smtClean="0">
                                        <a:effectLst/>
                                        <a:latin typeface="Cambria Math" panose="02040503050406030204" pitchFamily="18" charset="0"/>
                                      </a:rPr>
                                    </m:ctrlPr>
                                  </m:sPrePr>
                                  <m:sub/>
                                  <m:sup/>
                                  <m:e>
                                    <m:sSub>
                                      <m:sSubPr>
                                        <m:ctrlPr>
                                          <a:rPr lang="fr-FR" i="1">
                                            <a:effectLst/>
                                            <a:latin typeface="Cambria Math" panose="02040503050406030204" pitchFamily="18" charset="0"/>
                                          </a:rPr>
                                        </m:ctrlPr>
                                      </m:sSubPr>
                                      <m:e>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e/>
                                              <m:e/>
                                            </m:eqArr>
                                            <m:m>
                                              <m:mPr>
                                                <m:mcs>
                                                  <m:mc>
                                                    <m:mcPr>
                                                      <m:count m:val="1"/>
                                                      <m:mcJc m:val="center"/>
                                                    </m:mcPr>
                                                  </m:mc>
                                                </m:mcs>
                                                <m:ctrlPr>
                                                  <a:rPr lang="fr-FR" i="1">
                                                    <a:effectLst/>
                                                    <a:latin typeface="Cambria Math" panose="02040503050406030204" pitchFamily="18" charset="0"/>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808815823"/>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22598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01318">
                    <a:tc rowSpan="3">
                      <a:txBody>
                        <a:bodyPr/>
                        <a:lstStyle/>
                        <a:p>
                          <a:pPr algn="ctr"/>
                          <a:r>
                            <a:rPr lang="fr-FR" sz="1600" dirty="0"/>
                            <a:t>Appui plan de normale y</a:t>
                          </a:r>
                        </a:p>
                      </a:txBody>
                      <a:tcPr anchor="ctr"/>
                    </a:tc>
                    <a:tc rowSpan="3">
                      <a:txBody>
                        <a:bodyPr/>
                        <a:lstStyle/>
                        <a:p>
                          <a:r>
                            <a:rPr lang="fr-FR" dirty="0"/>
                            <a:t>Tout point dans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592389374"/>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01318">
                    <a:tc rowSpan="3">
                      <a:txBody>
                        <a:bodyPr/>
                        <a:lstStyle/>
                        <a:p>
                          <a:pPr algn="ctr"/>
                          <a:r>
                            <a:rPr lang="fr-FR" sz="1600" dirty="0"/>
                            <a:t>Linéique annulaire de centre A et de direction x</a:t>
                          </a:r>
                        </a:p>
                      </a:txBody>
                      <a:tcPr anchor="ctr"/>
                    </a:tc>
                    <a:tc rowSpan="3">
                      <a:txBody>
                        <a:bodyPr/>
                        <a:lstStyle/>
                        <a:p>
                          <a:r>
                            <a:rPr lang="fr-FR" dirty="0"/>
                            <a:t>Centre de liaison</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231161457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0131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21406">
                    <a:tc rowSpan="3">
                      <a:txBody>
                        <a:bodyPr/>
                        <a:lstStyle/>
                        <a:p>
                          <a:pPr algn="ctr"/>
                          <a:r>
                            <a:rPr lang="fr-FR" sz="1600" dirty="0"/>
                            <a:t>Linéique rectiligne de ligne (</a:t>
                          </a:r>
                          <a:r>
                            <a:rPr lang="fr-FR" sz="1600" dirty="0" err="1"/>
                            <a:t>A,x</a:t>
                          </a:r>
                          <a:r>
                            <a:rPr lang="fr-FR" sz="1600" dirty="0"/>
                            <a:t>) et de normale y</a:t>
                          </a:r>
                        </a:p>
                      </a:txBody>
                      <a:tcPr anchor="ctr"/>
                    </a:tc>
                    <a:tc rowSpan="3">
                      <a:txBody>
                        <a:bodyPr/>
                        <a:lstStyle/>
                        <a:p>
                          <a:r>
                            <a:rPr lang="fr-FR" dirty="0"/>
                            <a:t>Tout point du plan (</a:t>
                          </a:r>
                          <a:r>
                            <a:rPr lang="fr-FR" dirty="0" err="1"/>
                            <a:t>A,x,y</a:t>
                          </a:r>
                          <a:r>
                            <a:rPr lang="fr-FR" dirty="0"/>
                            <a:t>)</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321348660"/>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21406">
                    <a:tc rowSpan="3">
                      <a:txBody>
                        <a:bodyPr/>
                        <a:lstStyle/>
                        <a:p>
                          <a:pPr algn="ctr"/>
                          <a:r>
                            <a:rPr lang="fr-FR" sz="1600" dirty="0"/>
                            <a:t>Ponctuelle en A de normale y</a:t>
                          </a:r>
                        </a:p>
                      </a:txBody>
                      <a:tcPr anchor="ctr"/>
                    </a:tc>
                    <a:tc rowSpan="3">
                      <a:txBody>
                        <a:bodyPr/>
                        <a:lstStyle/>
                        <a:p>
                          <a:r>
                            <a:rPr lang="fr-FR" dirty="0"/>
                            <a:t>Tout point de (</a:t>
                          </a:r>
                          <a:r>
                            <a:rPr lang="fr-FR" dirty="0" err="1"/>
                            <a:t>A,y</a:t>
                          </a:r>
                          <a:r>
                            <a:rPr lang="fr-FR" dirty="0"/>
                            <a:t>)</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tc rowSpan="3">
                      <a:txBody>
                        <a:bodyPr/>
                        <a:lstStyle/>
                        <a:p>
                          <a:pPr/>
                          <a14:m>
                            <m:oMathPara xmlns:m="http://schemas.openxmlformats.org/officeDocument/2006/math">
                              <m:oMathParaPr>
                                <m:jc m:val="centerGroup"/>
                              </m:oMathParaPr>
                              <m:oMath xmlns:m="http://schemas.openxmlformats.org/officeDocument/2006/math">
                                <m:sPre>
                                  <m:sPrePr>
                                    <m:ctrlPr>
                                      <a:rPr lang="fr-FR" sz="1800" i="1" kern="1200" smtClean="0">
                                        <a:solidFill>
                                          <a:schemeClr val="lt1"/>
                                        </a:solidFill>
                                        <a:effectLst/>
                                        <a:latin typeface="Cambria Math" panose="02040503050406030204" pitchFamily="18" charset="0"/>
                                        <a:ea typeface="+mn-ea"/>
                                        <a:cs typeface="+mn-cs"/>
                                      </a:rPr>
                                    </m:ctrlPr>
                                  </m:sPrePr>
                                  <m:sub/>
                                  <m:sup/>
                                  <m:e>
                                    <m:sSub>
                                      <m:sSubPr>
                                        <m:ctrlPr>
                                          <a:rPr lang="fr-FR" sz="1800" i="1" kern="1200">
                                            <a:solidFill>
                                              <a:schemeClr val="lt1"/>
                                            </a:solidFill>
                                            <a:effectLst/>
                                            <a:latin typeface="Cambria Math" panose="02040503050406030204" pitchFamily="18" charset="0"/>
                                            <a:ea typeface="+mn-ea"/>
                                            <a:cs typeface="+mn-cs"/>
                                          </a:rPr>
                                        </m:ctrlPr>
                                      </m:sSubPr>
                                      <m:e>
                                        <m:d>
                                          <m:dPr>
                                            <m:begChr m:val="{"/>
                                            <m:endChr m:val="}"/>
                                            <m:ctrlPr>
                                              <a:rPr lang="fr-FR" sz="1800" i="1" kern="1200">
                                                <a:solidFill>
                                                  <a:schemeClr val="lt1"/>
                                                </a:solidFill>
                                                <a:effectLst/>
                                                <a:latin typeface="Cambria Math" panose="02040503050406030204" pitchFamily="18" charset="0"/>
                                                <a:ea typeface="+mn-ea"/>
                                                <a:cs typeface="+mn-cs"/>
                                              </a:rPr>
                                            </m:ctrlPr>
                                          </m:dPr>
                                          <m:e>
                                            <m:eqArr>
                                              <m:eqArrPr>
                                                <m:ctrlPr>
                                                  <a:rPr lang="fr-FR" sz="1800" i="1" kern="1200">
                                                    <a:solidFill>
                                                      <a:schemeClr val="lt1"/>
                                                    </a:solidFill>
                                                    <a:effectLst/>
                                                    <a:latin typeface="Cambria Math" panose="02040503050406030204" pitchFamily="18" charset="0"/>
                                                    <a:ea typeface="+mn-ea"/>
                                                    <a:cs typeface="+mn-cs"/>
                                                  </a:rPr>
                                                </m:ctrlPr>
                                              </m:eqArrPr>
                                              <m:e/>
                                              <m:e/>
                                              <m:e/>
                                            </m:eqArr>
                                            <m:m>
                                              <m:mPr>
                                                <m:mcs>
                                                  <m:mc>
                                                    <m:mcPr>
                                                      <m:count m:val="1"/>
                                                      <m:mcJc m:val="center"/>
                                                    </m:mcPr>
                                                  </m:mc>
                                                </m:mcs>
                                                <m:ctrlPr>
                                                  <a:rPr lang="fr-FR" sz="1800" i="1" kern="1200">
                                                    <a:solidFill>
                                                      <a:schemeClr val="lt1"/>
                                                    </a:solidFill>
                                                    <a:effectLst/>
                                                    <a:latin typeface="Cambria Math" panose="02040503050406030204" pitchFamily="18" charset="0"/>
                                                    <a:ea typeface="+mn-ea"/>
                                                    <a:cs typeface="+mn-cs"/>
                                                  </a:rPr>
                                                </m:ctrlPr>
                                              </m:mPr>
                                              <m:mr>
                                                <m:e/>
                                              </m:mr>
                                              <m:mr>
                                                <m:e/>
                                              </m:mr>
                                              <m:mr>
                                                <m:e/>
                                              </m:mr>
                                            </m:m>
                                          </m:e>
                                        </m:d>
                                      </m:e>
                                      <m:sub/>
                                    </m:sSub>
                                  </m:e>
                                </m:sPre>
                              </m:oMath>
                            </m:oMathPara>
                          </a14:m>
                          <a:endParaRPr lang="fr-FR" dirty="0"/>
                        </a:p>
                      </a:txBody>
                      <a:tcPr anchor="ctr"/>
                    </a:tc>
                    <a:extLst>
                      <a:ext uri="{0D108BD9-81ED-4DB2-BD59-A6C34878D82A}">
                        <a16:rowId xmlns:a16="http://schemas.microsoft.com/office/drawing/2014/main" val="164787814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214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endParaRPr lang="fr-FR" sz="1600" dirty="0"/>
                        </a:p>
                      </a:txBody>
                      <a:tcPr anchor="ctr"/>
                    </a:tc>
                    <a:tc rowSpan="3">
                      <a:txBody>
                        <a:bodyPr/>
                        <a:lstStyle/>
                        <a:p>
                          <a:endParaRPr lang="fr-FR" dirty="0"/>
                        </a:p>
                      </a:txBody>
                      <a:tcPr anchor="ctr"/>
                    </a:tc>
                    <a:tc rowSpan="3">
                      <a:txBody>
                        <a:bodyPr/>
                        <a:lstStyle/>
                        <a:p>
                          <a:pPr algn="ctr"/>
                          <a:endParaRPr lang="fr-FR" dirty="0"/>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rowSpan="3">
                      <a:txBody>
                        <a:bodyPr/>
                        <a:lstStyle/>
                        <a:p>
                          <a:endParaRPr lang="fr-FR" dirty="0"/>
                        </a:p>
                      </a:txBody>
                      <a:tcPr anchor="ctr"/>
                    </a:tc>
                    <a:tc rowSpan="3">
                      <a:txBody>
                        <a:bodyPr/>
                        <a:lstStyle/>
                        <a:p>
                          <a:endParaRPr lang="fr-FR" dirty="0"/>
                        </a:p>
                      </a:txBody>
                      <a:tcPr anchor="ct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Choice>
        <mc:Fallback xmlns="">
          <p:graphicFrame>
            <p:nvGraphicFramePr>
              <p:cNvPr id="26" name="Tableau 26">
                <a:extLst>
                  <a:ext uri="{FF2B5EF4-FFF2-40B4-BE49-F238E27FC236}">
                    <a16:creationId xmlns:a16="http://schemas.microsoft.com/office/drawing/2014/main" id="{8A742FD1-6582-781E-B3EA-F972EE2D258A}"/>
                  </a:ext>
                </a:extLst>
              </p:cNvPr>
              <p:cNvGraphicFramePr>
                <a:graphicFrameLocks noGrp="1"/>
              </p:cNvGraphicFramePr>
              <p:nvPr>
                <p:extLst>
                  <p:ext uri="{D42A27DB-BD31-4B8C-83A1-F6EECF244321}">
                    <p14:modId xmlns:p14="http://schemas.microsoft.com/office/powerpoint/2010/main" val="3172717898"/>
                  </p:ext>
                </p:extLst>
              </p:nvPr>
            </p:nvGraphicFramePr>
            <p:xfrm>
              <a:off x="-20377" y="0"/>
              <a:ext cx="12192000" cy="7790319"/>
            </p:xfrm>
            <a:graphic>
              <a:graphicData uri="http://schemas.openxmlformats.org/drawingml/2006/table">
                <a:tbl>
                  <a:tblPr firstRow="1" bandRow="1">
                    <a:tableStyleId>{638B1855-1B75-4FBE-930C-398BA8C253C6}</a:tableStyleId>
                  </a:tblPr>
                  <a:tblGrid>
                    <a:gridCol w="1524000">
                      <a:extLst>
                        <a:ext uri="{9D8B030D-6E8A-4147-A177-3AD203B41FA5}">
                          <a16:colId xmlns:a16="http://schemas.microsoft.com/office/drawing/2014/main" val="297510513"/>
                        </a:ext>
                      </a:extLst>
                    </a:gridCol>
                    <a:gridCol w="1971502">
                      <a:extLst>
                        <a:ext uri="{9D8B030D-6E8A-4147-A177-3AD203B41FA5}">
                          <a16:colId xmlns:a16="http://schemas.microsoft.com/office/drawing/2014/main" val="3712366034"/>
                        </a:ext>
                      </a:extLst>
                    </a:gridCol>
                    <a:gridCol w="588875">
                      <a:extLst>
                        <a:ext uri="{9D8B030D-6E8A-4147-A177-3AD203B41FA5}">
                          <a16:colId xmlns:a16="http://schemas.microsoft.com/office/drawing/2014/main" val="2689882197"/>
                        </a:ext>
                      </a:extLst>
                    </a:gridCol>
                    <a:gridCol w="1717964">
                      <a:extLst>
                        <a:ext uri="{9D8B030D-6E8A-4147-A177-3AD203B41FA5}">
                          <a16:colId xmlns:a16="http://schemas.microsoft.com/office/drawing/2014/main" val="4269222782"/>
                        </a:ext>
                      </a:extLst>
                    </a:gridCol>
                    <a:gridCol w="1817659">
                      <a:extLst>
                        <a:ext uri="{9D8B030D-6E8A-4147-A177-3AD203B41FA5}">
                          <a16:colId xmlns:a16="http://schemas.microsoft.com/office/drawing/2014/main" val="1281230397"/>
                        </a:ext>
                      </a:extLst>
                    </a:gridCol>
                    <a:gridCol w="762000">
                      <a:extLst>
                        <a:ext uri="{9D8B030D-6E8A-4147-A177-3AD203B41FA5}">
                          <a16:colId xmlns:a16="http://schemas.microsoft.com/office/drawing/2014/main" val="3651241669"/>
                        </a:ext>
                      </a:extLst>
                    </a:gridCol>
                    <a:gridCol w="762000">
                      <a:extLst>
                        <a:ext uri="{9D8B030D-6E8A-4147-A177-3AD203B41FA5}">
                          <a16:colId xmlns:a16="http://schemas.microsoft.com/office/drawing/2014/main" val="1303923751"/>
                        </a:ext>
                      </a:extLst>
                    </a:gridCol>
                    <a:gridCol w="1524000">
                      <a:extLst>
                        <a:ext uri="{9D8B030D-6E8A-4147-A177-3AD203B41FA5}">
                          <a16:colId xmlns:a16="http://schemas.microsoft.com/office/drawing/2014/main" val="368781438"/>
                        </a:ext>
                      </a:extLst>
                    </a:gridCol>
                    <a:gridCol w="1524000">
                      <a:extLst>
                        <a:ext uri="{9D8B030D-6E8A-4147-A177-3AD203B41FA5}">
                          <a16:colId xmlns:a16="http://schemas.microsoft.com/office/drawing/2014/main" val="2877599563"/>
                        </a:ext>
                      </a:extLst>
                    </a:gridCol>
                  </a:tblGrid>
                  <a:tr h="482109">
                    <a:tc rowSpan="2">
                      <a:txBody>
                        <a:bodyPr/>
                        <a:lstStyle/>
                        <a:p>
                          <a:pPr algn="ctr"/>
                          <a:r>
                            <a:rPr lang="fr-FR" sz="1200" dirty="0"/>
                            <a:t>Nom</a:t>
                          </a:r>
                        </a:p>
                      </a:txBody>
                      <a:tcPr anchor="ctr"/>
                    </a:tc>
                    <a:tc rowSpan="2">
                      <a:txBody>
                        <a:bodyPr/>
                        <a:lstStyle/>
                        <a:p>
                          <a:pPr algn="ctr"/>
                          <a:r>
                            <a:rPr lang="fr-FR" sz="1400" dirty="0"/>
                            <a:t>Points d’expression</a:t>
                          </a:r>
                        </a:p>
                      </a:txBody>
                      <a:tcPr anchor="ctr"/>
                    </a:tc>
                    <a:tc rowSpan="2">
                      <a:txBody>
                        <a:bodyPr/>
                        <a:lstStyle/>
                        <a:p>
                          <a:pPr algn="ctr"/>
                          <a:r>
                            <a:rPr lang="fr-FR" sz="1400" dirty="0"/>
                            <a:t>DDL</a:t>
                          </a:r>
                        </a:p>
                      </a:txBody>
                      <a:tcPr anchor="ctr"/>
                    </a:tc>
                    <a:tc rowSpan="2">
                      <a:txBody>
                        <a:bodyPr/>
                        <a:lstStyle/>
                        <a:p>
                          <a:pPr algn="ctr"/>
                          <a:r>
                            <a:rPr lang="fr-FR" sz="1400" dirty="0"/>
                            <a:t>Représentation plane</a:t>
                          </a:r>
                        </a:p>
                      </a:txBody>
                      <a:tcPr anchor="ctr"/>
                    </a:tc>
                    <a:tc rowSpan="2">
                      <a:txBody>
                        <a:bodyPr/>
                        <a:lstStyle/>
                        <a:p>
                          <a:pPr algn="ctr"/>
                          <a:r>
                            <a:rPr lang="fr-FR" sz="1400" dirty="0"/>
                            <a:t>Représentation 3D</a:t>
                          </a:r>
                        </a:p>
                      </a:txBody>
                      <a:tcPr anchor="ctr"/>
                    </a:tc>
                    <a:tc gridSpan="2">
                      <a:txBody>
                        <a:bodyPr/>
                        <a:lstStyle/>
                        <a:p>
                          <a:pPr algn="ctr"/>
                          <a:r>
                            <a:rPr lang="fr-FR" sz="1400" dirty="0"/>
                            <a:t>Tableau</a:t>
                          </a:r>
                        </a:p>
                      </a:txBody>
                      <a:tcPr anchor="ctr"/>
                    </a:tc>
                    <a:tc hMerge="1">
                      <a:txBody>
                        <a:bodyPr/>
                        <a:lstStyle/>
                        <a:p>
                          <a:pPr algn="ctr"/>
                          <a:endParaRPr lang="fr-FR" sz="1400" dirty="0"/>
                        </a:p>
                      </a:txBody>
                      <a:tcPr anchor="ctr"/>
                    </a:tc>
                    <a:tc rowSpan="2">
                      <a:txBody>
                        <a:bodyPr/>
                        <a:lstStyle/>
                        <a:p>
                          <a:pPr algn="ctr"/>
                          <a:r>
                            <a:rPr lang="fr-FR" sz="1400" dirty="0"/>
                            <a:t>Torseur cinématique</a:t>
                          </a:r>
                        </a:p>
                      </a:txBody>
                      <a:tcPr anchor="ctr"/>
                    </a:tc>
                    <a:tc rowSpan="2">
                      <a:txBody>
                        <a:bodyPr/>
                        <a:lstStyle/>
                        <a:p>
                          <a:pPr algn="ctr"/>
                          <a:r>
                            <a:rPr lang="fr-FR" sz="1400" dirty="0"/>
                            <a:t>Torseur des AM</a:t>
                          </a:r>
                        </a:p>
                      </a:txBody>
                      <a:tcPr anchor="ctr"/>
                    </a:tc>
                    <a:extLst>
                      <a:ext uri="{0D108BD9-81ED-4DB2-BD59-A6C34878D82A}">
                        <a16:rowId xmlns:a16="http://schemas.microsoft.com/office/drawing/2014/main" val="3489148626"/>
                      </a:ext>
                    </a:extLst>
                  </a:tr>
                  <a:tr h="48210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dirty="0"/>
                            <a:t>T</a:t>
                          </a:r>
                        </a:p>
                      </a:txBody>
                      <a:tcPr anchor="ctr"/>
                    </a:tc>
                    <a:tc>
                      <a:txBody>
                        <a:bodyPr/>
                        <a:lstStyle/>
                        <a:p>
                          <a:pPr algn="ctr"/>
                          <a:r>
                            <a:rPr lang="fr-FR" sz="1400" dirty="0"/>
                            <a:t>R</a:t>
                          </a:r>
                        </a:p>
                      </a:txBody>
                      <a:tcPr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7125541"/>
                      </a:ext>
                    </a:extLst>
                  </a:tr>
                  <a:tr h="451978">
                    <a:tc rowSpan="3">
                      <a:txBody>
                        <a:bodyPr/>
                        <a:lstStyle/>
                        <a:p>
                          <a:pPr algn="ctr"/>
                          <a:r>
                            <a:rPr lang="fr-FR" sz="1600" dirty="0"/>
                            <a:t>Rotule de centre A</a:t>
                          </a:r>
                        </a:p>
                      </a:txBody>
                      <a:tcPr anchor="ctr"/>
                    </a:tc>
                    <a:tc rowSpan="3">
                      <a:txBody>
                        <a:bodyPr/>
                        <a:lstStyle/>
                        <a:p>
                          <a:r>
                            <a:rPr lang="fr-FR" dirty="0"/>
                            <a:t>Centre de liaison</a:t>
                          </a:r>
                        </a:p>
                      </a:txBody>
                      <a:tcPr anchor="ctr"/>
                    </a:tc>
                    <a:tc rowSpan="3">
                      <a:txBody>
                        <a:bodyPr/>
                        <a:lstStyle/>
                        <a:p>
                          <a:pPr algn="ctr"/>
                          <a:r>
                            <a:rPr lang="fr-FR" dirty="0"/>
                            <a:t>0</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85052" r="-104800" b="-485052"/>
                          </a:stretch>
                        </a:blipFill>
                      </a:tcPr>
                    </a:tc>
                    <a:tc rowSpan="3">
                      <a:txBody>
                        <a:bodyPr/>
                        <a:lstStyle/>
                        <a:p>
                          <a:endParaRPr lang="fr-FR"/>
                        </a:p>
                      </a:txBody>
                      <a:tcPr anchor="ctr">
                        <a:blipFill>
                          <a:blip r:embed="rId3"/>
                          <a:stretch>
                            <a:fillRect l="-704400" t="-85052" r="-4800" b="-485052"/>
                          </a:stretch>
                        </a:blipFill>
                      </a:tcPr>
                    </a:tc>
                    <a:extLst>
                      <a:ext uri="{0D108BD9-81ED-4DB2-BD59-A6C34878D82A}">
                        <a16:rowId xmlns:a16="http://schemas.microsoft.com/office/drawing/2014/main" val="180881582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40166541"/>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12642840"/>
                      </a:ext>
                    </a:extLst>
                  </a:tr>
                  <a:tr h="365760">
                    <a:tc rowSpan="3">
                      <a:txBody>
                        <a:bodyPr/>
                        <a:lstStyle/>
                        <a:p>
                          <a:pPr algn="ctr"/>
                          <a:r>
                            <a:rPr lang="fr-FR" sz="1600" dirty="0"/>
                            <a:t>Appui plan de normale y</a:t>
                          </a:r>
                        </a:p>
                      </a:txBody>
                      <a:tcPr anchor="ctr"/>
                    </a:tc>
                    <a:tc rowSpan="3">
                      <a:txBody>
                        <a:bodyPr/>
                        <a:lstStyle/>
                        <a:p>
                          <a:r>
                            <a:rPr lang="fr-FR" dirty="0"/>
                            <a:t>Tout point dans l’espace</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199444" r="-104800" b="-422778"/>
                          </a:stretch>
                        </a:blipFill>
                      </a:tcPr>
                    </a:tc>
                    <a:tc rowSpan="3">
                      <a:txBody>
                        <a:bodyPr/>
                        <a:lstStyle/>
                        <a:p>
                          <a:endParaRPr lang="fr-FR"/>
                        </a:p>
                      </a:txBody>
                      <a:tcPr anchor="ctr">
                        <a:blipFill>
                          <a:blip r:embed="rId3"/>
                          <a:stretch>
                            <a:fillRect l="-704400" t="-199444" r="-4800" b="-422778"/>
                          </a:stretch>
                        </a:blipFill>
                      </a:tcPr>
                    </a:tc>
                    <a:extLst>
                      <a:ext uri="{0D108BD9-81ED-4DB2-BD59-A6C34878D82A}">
                        <a16:rowId xmlns:a16="http://schemas.microsoft.com/office/drawing/2014/main" val="3592389374"/>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73244932"/>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5974151"/>
                      </a:ext>
                    </a:extLst>
                  </a:tr>
                  <a:tr h="365760">
                    <a:tc rowSpan="3">
                      <a:txBody>
                        <a:bodyPr/>
                        <a:lstStyle/>
                        <a:p>
                          <a:pPr algn="ctr"/>
                          <a:r>
                            <a:rPr lang="fr-FR" sz="1600" dirty="0"/>
                            <a:t>Linéique annulaire de centre A et de direction x</a:t>
                          </a:r>
                        </a:p>
                      </a:txBody>
                      <a:tcPr anchor="ctr"/>
                    </a:tc>
                    <a:tc rowSpan="3">
                      <a:txBody>
                        <a:bodyPr/>
                        <a:lstStyle/>
                        <a:p>
                          <a:r>
                            <a:rPr lang="fr-FR" dirty="0"/>
                            <a:t>Centre de liaison</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299444" r="-104800" b="-322778"/>
                          </a:stretch>
                        </a:blipFill>
                      </a:tcPr>
                    </a:tc>
                    <a:tc rowSpan="3">
                      <a:txBody>
                        <a:bodyPr/>
                        <a:lstStyle/>
                        <a:p>
                          <a:endParaRPr lang="fr-FR"/>
                        </a:p>
                      </a:txBody>
                      <a:tcPr anchor="ctr">
                        <a:blipFill>
                          <a:blip r:embed="rId3"/>
                          <a:stretch>
                            <a:fillRect l="-704400" t="-299444" r="-4800" b="-322778"/>
                          </a:stretch>
                        </a:blipFill>
                      </a:tcPr>
                    </a:tc>
                    <a:extLst>
                      <a:ext uri="{0D108BD9-81ED-4DB2-BD59-A6C34878D82A}">
                        <a16:rowId xmlns:a16="http://schemas.microsoft.com/office/drawing/2014/main" val="231161457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6809096"/>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06446674"/>
                      </a:ext>
                    </a:extLst>
                  </a:tr>
                  <a:tr h="365760">
                    <a:tc rowSpan="3">
                      <a:txBody>
                        <a:bodyPr/>
                        <a:lstStyle/>
                        <a:p>
                          <a:pPr algn="ctr"/>
                          <a:r>
                            <a:rPr lang="fr-FR" sz="1600" dirty="0"/>
                            <a:t>Linéique rectiligne de ligne (</a:t>
                          </a:r>
                          <a:r>
                            <a:rPr lang="fr-FR" sz="1600" dirty="0" err="1"/>
                            <a:t>A,x</a:t>
                          </a:r>
                          <a:r>
                            <a:rPr lang="fr-FR" sz="1600" dirty="0"/>
                            <a:t>) et de normale y</a:t>
                          </a:r>
                        </a:p>
                      </a:txBody>
                      <a:tcPr anchor="ctr"/>
                    </a:tc>
                    <a:tc rowSpan="3">
                      <a:txBody>
                        <a:bodyPr/>
                        <a:lstStyle/>
                        <a:p>
                          <a:r>
                            <a:rPr lang="fr-FR" dirty="0"/>
                            <a:t>Tout point du plan (</a:t>
                          </a:r>
                          <a:r>
                            <a:rPr lang="fr-FR" dirty="0" err="1"/>
                            <a:t>A,x,y</a:t>
                          </a:r>
                          <a:r>
                            <a:rPr lang="fr-FR" dirty="0"/>
                            <a:t>)</a:t>
                          </a:r>
                        </a:p>
                      </a:txBody>
                      <a:tcPr anchor="ctr"/>
                    </a:tc>
                    <a:tc rowSpan="3">
                      <a:txBody>
                        <a:bodyPr/>
                        <a:lstStyle/>
                        <a:p>
                          <a:pPr algn="ctr"/>
                          <a:r>
                            <a:rPr lang="fr-FR" dirty="0"/>
                            <a:t>1</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399444" r="-104800" b="-222778"/>
                          </a:stretch>
                        </a:blipFill>
                      </a:tcPr>
                    </a:tc>
                    <a:tc rowSpan="3">
                      <a:txBody>
                        <a:bodyPr/>
                        <a:lstStyle/>
                        <a:p>
                          <a:endParaRPr lang="fr-FR"/>
                        </a:p>
                      </a:txBody>
                      <a:tcPr anchor="ctr">
                        <a:blipFill>
                          <a:blip r:embed="rId3"/>
                          <a:stretch>
                            <a:fillRect l="-704400" t="-399444" r="-4800" b="-222778"/>
                          </a:stretch>
                        </a:blipFill>
                      </a:tcPr>
                    </a:tc>
                    <a:extLst>
                      <a:ext uri="{0D108BD9-81ED-4DB2-BD59-A6C34878D82A}">
                        <a16:rowId xmlns:a16="http://schemas.microsoft.com/office/drawing/2014/main" val="321348660"/>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3111519"/>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0</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0263063"/>
                      </a:ext>
                    </a:extLst>
                  </a:tr>
                  <a:tr h="365760">
                    <a:tc rowSpan="3">
                      <a:txBody>
                        <a:bodyPr/>
                        <a:lstStyle/>
                        <a:p>
                          <a:pPr algn="ctr"/>
                          <a:r>
                            <a:rPr lang="fr-FR" sz="1600" dirty="0"/>
                            <a:t>Ponctuelle en A de normale y</a:t>
                          </a:r>
                        </a:p>
                      </a:txBody>
                      <a:tcPr anchor="ctr"/>
                    </a:tc>
                    <a:tc rowSpan="3">
                      <a:txBody>
                        <a:bodyPr/>
                        <a:lstStyle/>
                        <a:p>
                          <a:r>
                            <a:rPr lang="fr-FR" dirty="0"/>
                            <a:t>Tout point de (</a:t>
                          </a:r>
                          <a:r>
                            <a:rPr lang="fr-FR" dirty="0" err="1"/>
                            <a:t>A,y</a:t>
                          </a:r>
                          <a:r>
                            <a:rPr lang="fr-FR" dirty="0"/>
                            <a:t>)</a:t>
                          </a:r>
                        </a:p>
                      </a:txBody>
                      <a:tcPr anchor="ctr"/>
                    </a:tc>
                    <a:tc rowSpan="3">
                      <a:txBody>
                        <a:bodyPr/>
                        <a:lstStyle/>
                        <a:p>
                          <a:pPr algn="ctr"/>
                          <a:r>
                            <a:rPr lang="fr-FR" dirty="0"/>
                            <a:t>2</a:t>
                          </a:r>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rowSpan="3">
                      <a:txBody>
                        <a:bodyPr/>
                        <a:lstStyle/>
                        <a:p>
                          <a:endParaRPr lang="fr-FR"/>
                        </a:p>
                      </a:txBody>
                      <a:tcPr anchor="ctr">
                        <a:blipFill>
                          <a:blip r:embed="rId3"/>
                          <a:stretch>
                            <a:fillRect l="-604400" t="-499444" r="-104800" b="-122778"/>
                          </a:stretch>
                        </a:blipFill>
                      </a:tcPr>
                    </a:tc>
                    <a:tc rowSpan="3">
                      <a:txBody>
                        <a:bodyPr/>
                        <a:lstStyle/>
                        <a:p>
                          <a:endParaRPr lang="fr-FR"/>
                        </a:p>
                      </a:txBody>
                      <a:tcPr anchor="ctr">
                        <a:blipFill>
                          <a:blip r:embed="rId3"/>
                          <a:stretch>
                            <a:fillRect l="-704400" t="-499444" r="-4800" b="-122778"/>
                          </a:stretch>
                        </a:blipFill>
                      </a:tcPr>
                    </a:tc>
                    <a:extLst>
                      <a:ext uri="{0D108BD9-81ED-4DB2-BD59-A6C34878D82A}">
                        <a16:rowId xmlns:a16="http://schemas.microsoft.com/office/drawing/2014/main" val="164787814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0</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41771373"/>
                      </a:ext>
                    </a:extLst>
                  </a:tr>
                  <a:tr h="36576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dirty="0"/>
                            <a:t>1</a:t>
                          </a:r>
                        </a:p>
                      </a:txBody>
                      <a:tcPr anchor="ctr">
                        <a:lnR w="12700" cap="flat" cmpd="sng" algn="ctr">
                          <a:solidFill>
                            <a:schemeClr val="bg1"/>
                          </a:solidFill>
                          <a:prstDash val="solid"/>
                          <a:round/>
                          <a:headEnd type="none" w="med" len="med"/>
                          <a:tailEnd type="none" w="med" len="med"/>
                        </a:lnR>
                      </a:tcPr>
                    </a:tc>
                    <a:tc>
                      <a:txBody>
                        <a:bodyPr/>
                        <a:lstStyle/>
                        <a:p>
                          <a:pPr algn="ctr"/>
                          <a:r>
                            <a:rPr lang="fr-FR" dirty="0"/>
                            <a:t>1</a:t>
                          </a:r>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77084506"/>
                      </a:ext>
                    </a:extLst>
                  </a:tr>
                  <a:tr h="417828">
                    <a:tc rowSpan="3">
                      <a:txBody>
                        <a:bodyPr/>
                        <a:lstStyle/>
                        <a:p>
                          <a:pPr algn="ctr"/>
                          <a:endParaRPr lang="fr-FR" sz="1600" dirty="0"/>
                        </a:p>
                      </a:txBody>
                      <a:tcPr anchor="ctr"/>
                    </a:tc>
                    <a:tc rowSpan="3">
                      <a:txBody>
                        <a:bodyPr/>
                        <a:lstStyle/>
                        <a:p>
                          <a:endParaRPr lang="fr-FR" dirty="0"/>
                        </a:p>
                      </a:txBody>
                      <a:tcPr anchor="ctr"/>
                    </a:tc>
                    <a:tc rowSpan="3">
                      <a:txBody>
                        <a:bodyPr/>
                        <a:lstStyle/>
                        <a:p>
                          <a:pPr algn="ctr"/>
                          <a:endParaRPr lang="fr-FR" dirty="0"/>
                        </a:p>
                      </a:txBody>
                      <a:tcPr anchor="ctr"/>
                    </a:tc>
                    <a:tc rowSpan="3">
                      <a:txBody>
                        <a:bodyPr/>
                        <a:lstStyle/>
                        <a:p>
                          <a:endParaRPr lang="fr-FR" dirty="0"/>
                        </a:p>
                      </a:txBody>
                      <a:tcPr anchor="ctr"/>
                    </a:tc>
                    <a:tc rowSpan="3">
                      <a:txBody>
                        <a:bodyPr/>
                        <a:lstStyle/>
                        <a:p>
                          <a:endParaRPr lang="fr-FR" dirty="0"/>
                        </a:p>
                      </a:txBody>
                      <a:tcPr anchor="ct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rowSpan="3">
                      <a:txBody>
                        <a:bodyPr/>
                        <a:lstStyle/>
                        <a:p>
                          <a:pPr/>
                          <a:endParaRPr lang="fr-FR" dirty="0"/>
                        </a:p>
                      </a:txBody>
                      <a:tcPr anchor="ctr"/>
                    </a:tc>
                    <a:tc rowSpan="3">
                      <a:txBody>
                        <a:bodyPr/>
                        <a:lstStyle/>
                        <a:p>
                          <a:pPr/>
                          <a:endParaRPr lang="fr-FR" dirty="0"/>
                        </a:p>
                      </a:txBody>
                      <a:tcPr anchor="ctr"/>
                    </a:tc>
                    <a:extLst>
                      <a:ext uri="{0D108BD9-81ED-4DB2-BD59-A6C34878D82A}">
                        <a16:rowId xmlns:a16="http://schemas.microsoft.com/office/drawing/2014/main" val="4273821105"/>
                      </a:ext>
                    </a:extLst>
                  </a:tr>
                  <a:tr h="4178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5830739"/>
                      </a:ext>
                    </a:extLst>
                  </a:tr>
                  <a:tr h="417828">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endParaRPr lang="fr-FR" dirty="0"/>
                        </a:p>
                      </a:txBody>
                      <a:tcPr anchor="ctr">
                        <a:lnR w="12700" cap="flat" cmpd="sng" algn="ctr">
                          <a:solidFill>
                            <a:schemeClr val="bg1"/>
                          </a:solidFill>
                          <a:prstDash val="solid"/>
                          <a:round/>
                          <a:headEnd type="none" w="med" len="med"/>
                          <a:tailEnd type="none" w="med" len="med"/>
                        </a:lnR>
                      </a:tcPr>
                    </a:tc>
                    <a:tc>
                      <a:txBody>
                        <a:bodyPr/>
                        <a:lstStyle/>
                        <a:p>
                          <a:pPr algn="ctr"/>
                          <a:endParaRPr lang="fr-FR" dirty="0"/>
                        </a:p>
                      </a:txBody>
                      <a:tcPr anchor="ctr">
                        <a:lnL w="12700" cap="flat" cmpd="sng" algn="ctr">
                          <a:solidFill>
                            <a:schemeClr val="bg1"/>
                          </a:solidFill>
                          <a:prstDash val="solid"/>
                          <a:round/>
                          <a:headEnd type="none" w="med" len="med"/>
                          <a:tailEnd type="none" w="med" len="med"/>
                        </a:ln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11109823"/>
                      </a:ext>
                    </a:extLst>
                  </a:tr>
                </a:tbl>
              </a:graphicData>
            </a:graphic>
          </p:graphicFrame>
        </mc:Fallback>
      </mc:AlternateContent>
      <p:pic>
        <p:nvPicPr>
          <p:cNvPr id="3" name="Image 2">
            <a:extLst>
              <a:ext uri="{FF2B5EF4-FFF2-40B4-BE49-F238E27FC236}">
                <a16:creationId xmlns:a16="http://schemas.microsoft.com/office/drawing/2014/main" id="{BC3B9B31-8AD8-EBD1-F028-86CA49E6C0F5}"/>
              </a:ext>
            </a:extLst>
          </p:cNvPr>
          <p:cNvPicPr>
            <a:picLocks noChangeAspect="1"/>
          </p:cNvPicPr>
          <p:nvPr/>
        </p:nvPicPr>
        <p:blipFill>
          <a:blip r:embed="rId4"/>
          <a:stretch>
            <a:fillRect/>
          </a:stretch>
        </p:blipFill>
        <p:spPr>
          <a:xfrm>
            <a:off x="4197466" y="1019971"/>
            <a:ext cx="1590897" cy="993259"/>
          </a:xfrm>
          <a:prstGeom prst="rect">
            <a:avLst/>
          </a:prstGeom>
        </p:spPr>
      </p:pic>
      <p:pic>
        <p:nvPicPr>
          <p:cNvPr id="6" name="Image 5">
            <a:extLst>
              <a:ext uri="{FF2B5EF4-FFF2-40B4-BE49-F238E27FC236}">
                <a16:creationId xmlns:a16="http://schemas.microsoft.com/office/drawing/2014/main" id="{304A5D63-8C42-9CC9-51F0-3D71F5CB9920}"/>
              </a:ext>
            </a:extLst>
          </p:cNvPr>
          <p:cNvPicPr>
            <a:picLocks noChangeAspect="1"/>
          </p:cNvPicPr>
          <p:nvPr/>
        </p:nvPicPr>
        <p:blipFill>
          <a:blip r:embed="rId5"/>
          <a:stretch>
            <a:fillRect/>
          </a:stretch>
        </p:blipFill>
        <p:spPr>
          <a:xfrm>
            <a:off x="4197466" y="2097867"/>
            <a:ext cx="1590897" cy="1124107"/>
          </a:xfrm>
          <a:prstGeom prst="rect">
            <a:avLst/>
          </a:prstGeom>
        </p:spPr>
      </p:pic>
      <p:pic>
        <p:nvPicPr>
          <p:cNvPr id="8" name="Image 7">
            <a:extLst>
              <a:ext uri="{FF2B5EF4-FFF2-40B4-BE49-F238E27FC236}">
                <a16:creationId xmlns:a16="http://schemas.microsoft.com/office/drawing/2014/main" id="{499E8C09-A268-FAC0-FEBA-9653E4600091}"/>
              </a:ext>
            </a:extLst>
          </p:cNvPr>
          <p:cNvPicPr>
            <a:picLocks noChangeAspect="1"/>
          </p:cNvPicPr>
          <p:nvPr/>
        </p:nvPicPr>
        <p:blipFill>
          <a:blip r:embed="rId6"/>
          <a:stretch>
            <a:fillRect/>
          </a:stretch>
        </p:blipFill>
        <p:spPr>
          <a:xfrm>
            <a:off x="4197466" y="3319844"/>
            <a:ext cx="1590897" cy="970447"/>
          </a:xfrm>
          <a:prstGeom prst="rect">
            <a:avLst/>
          </a:prstGeom>
        </p:spPr>
      </p:pic>
      <p:pic>
        <p:nvPicPr>
          <p:cNvPr id="10" name="Image 9">
            <a:extLst>
              <a:ext uri="{FF2B5EF4-FFF2-40B4-BE49-F238E27FC236}">
                <a16:creationId xmlns:a16="http://schemas.microsoft.com/office/drawing/2014/main" id="{DBBEA8A3-B498-EEDF-4796-831355A38C15}"/>
              </a:ext>
            </a:extLst>
          </p:cNvPr>
          <p:cNvPicPr>
            <a:picLocks noChangeAspect="1"/>
          </p:cNvPicPr>
          <p:nvPr/>
        </p:nvPicPr>
        <p:blipFill>
          <a:blip r:embed="rId7"/>
          <a:stretch>
            <a:fillRect/>
          </a:stretch>
        </p:blipFill>
        <p:spPr>
          <a:xfrm>
            <a:off x="4200260" y="4388162"/>
            <a:ext cx="1601396" cy="1062232"/>
          </a:xfrm>
          <a:prstGeom prst="rect">
            <a:avLst/>
          </a:prstGeom>
        </p:spPr>
      </p:pic>
      <p:pic>
        <p:nvPicPr>
          <p:cNvPr id="12" name="Image 11">
            <a:extLst>
              <a:ext uri="{FF2B5EF4-FFF2-40B4-BE49-F238E27FC236}">
                <a16:creationId xmlns:a16="http://schemas.microsoft.com/office/drawing/2014/main" id="{659DD079-0D1E-B61C-7244-E8191048F207}"/>
              </a:ext>
            </a:extLst>
          </p:cNvPr>
          <p:cNvPicPr>
            <a:picLocks noChangeAspect="1"/>
          </p:cNvPicPr>
          <p:nvPr/>
        </p:nvPicPr>
        <p:blipFill>
          <a:blip r:embed="rId8"/>
          <a:stretch>
            <a:fillRect/>
          </a:stretch>
        </p:blipFill>
        <p:spPr>
          <a:xfrm>
            <a:off x="4278439" y="5491451"/>
            <a:ext cx="1428949" cy="981212"/>
          </a:xfrm>
          <a:prstGeom prst="rect">
            <a:avLst/>
          </a:prstGeom>
        </p:spPr>
      </p:pic>
      <p:pic>
        <p:nvPicPr>
          <p:cNvPr id="14" name="Image 13">
            <a:extLst>
              <a:ext uri="{FF2B5EF4-FFF2-40B4-BE49-F238E27FC236}">
                <a16:creationId xmlns:a16="http://schemas.microsoft.com/office/drawing/2014/main" id="{8EF04966-FDB4-0C32-D1B1-33AAF34D19CB}"/>
              </a:ext>
            </a:extLst>
          </p:cNvPr>
          <p:cNvPicPr>
            <a:picLocks noChangeAspect="1"/>
          </p:cNvPicPr>
          <p:nvPr/>
        </p:nvPicPr>
        <p:blipFill>
          <a:blip r:embed="rId9"/>
          <a:stretch>
            <a:fillRect/>
          </a:stretch>
        </p:blipFill>
        <p:spPr>
          <a:xfrm>
            <a:off x="5874229" y="1031875"/>
            <a:ext cx="1627203" cy="981355"/>
          </a:xfrm>
          <a:prstGeom prst="rect">
            <a:avLst/>
          </a:prstGeom>
        </p:spPr>
      </p:pic>
      <p:pic>
        <p:nvPicPr>
          <p:cNvPr id="17" name="Image 16">
            <a:extLst>
              <a:ext uri="{FF2B5EF4-FFF2-40B4-BE49-F238E27FC236}">
                <a16:creationId xmlns:a16="http://schemas.microsoft.com/office/drawing/2014/main" id="{8F3FC555-E0C1-032E-75B6-CE6E718E5EB6}"/>
              </a:ext>
            </a:extLst>
          </p:cNvPr>
          <p:cNvPicPr>
            <a:picLocks noChangeAspect="1"/>
          </p:cNvPicPr>
          <p:nvPr/>
        </p:nvPicPr>
        <p:blipFill>
          <a:blip r:embed="rId10"/>
          <a:stretch>
            <a:fillRect/>
          </a:stretch>
        </p:blipFill>
        <p:spPr>
          <a:xfrm>
            <a:off x="5897395" y="2193988"/>
            <a:ext cx="1627203" cy="993450"/>
          </a:xfrm>
          <a:prstGeom prst="rect">
            <a:avLst/>
          </a:prstGeom>
        </p:spPr>
      </p:pic>
      <p:pic>
        <p:nvPicPr>
          <p:cNvPr id="19" name="Image 18">
            <a:extLst>
              <a:ext uri="{FF2B5EF4-FFF2-40B4-BE49-F238E27FC236}">
                <a16:creationId xmlns:a16="http://schemas.microsoft.com/office/drawing/2014/main" id="{EE542895-DA3E-C233-2EA1-A5A00EA847DB}"/>
              </a:ext>
            </a:extLst>
          </p:cNvPr>
          <p:cNvPicPr>
            <a:picLocks noChangeAspect="1"/>
          </p:cNvPicPr>
          <p:nvPr/>
        </p:nvPicPr>
        <p:blipFill>
          <a:blip r:embed="rId11"/>
          <a:stretch>
            <a:fillRect/>
          </a:stretch>
        </p:blipFill>
        <p:spPr>
          <a:xfrm>
            <a:off x="5998995" y="3294551"/>
            <a:ext cx="1403291" cy="973381"/>
          </a:xfrm>
          <a:prstGeom prst="rect">
            <a:avLst/>
          </a:prstGeom>
        </p:spPr>
      </p:pic>
      <p:pic>
        <p:nvPicPr>
          <p:cNvPr id="21" name="Image 20">
            <a:extLst>
              <a:ext uri="{FF2B5EF4-FFF2-40B4-BE49-F238E27FC236}">
                <a16:creationId xmlns:a16="http://schemas.microsoft.com/office/drawing/2014/main" id="{1A79F3BB-F41A-3EE8-403D-2855C8A4A387}"/>
              </a:ext>
            </a:extLst>
          </p:cNvPr>
          <p:cNvPicPr>
            <a:picLocks noChangeAspect="1"/>
          </p:cNvPicPr>
          <p:nvPr/>
        </p:nvPicPr>
        <p:blipFill>
          <a:blip r:embed="rId12"/>
          <a:stretch>
            <a:fillRect/>
          </a:stretch>
        </p:blipFill>
        <p:spPr>
          <a:xfrm>
            <a:off x="5923202" y="4375045"/>
            <a:ext cx="1601396" cy="1054185"/>
          </a:xfrm>
          <a:prstGeom prst="rect">
            <a:avLst/>
          </a:prstGeom>
        </p:spPr>
      </p:pic>
      <p:pic>
        <p:nvPicPr>
          <p:cNvPr id="23" name="Image 22">
            <a:extLst>
              <a:ext uri="{FF2B5EF4-FFF2-40B4-BE49-F238E27FC236}">
                <a16:creationId xmlns:a16="http://schemas.microsoft.com/office/drawing/2014/main" id="{061DAAE2-CDA7-9B20-584E-D9E4CC80317D}"/>
              </a:ext>
            </a:extLst>
          </p:cNvPr>
          <p:cNvPicPr>
            <a:picLocks noChangeAspect="1"/>
          </p:cNvPicPr>
          <p:nvPr/>
        </p:nvPicPr>
        <p:blipFill>
          <a:blip r:embed="rId13"/>
          <a:stretch>
            <a:fillRect/>
          </a:stretch>
        </p:blipFill>
        <p:spPr>
          <a:xfrm>
            <a:off x="5897396" y="5481362"/>
            <a:ext cx="1579918" cy="981212"/>
          </a:xfrm>
          <a:prstGeom prst="rect">
            <a:avLst/>
          </a:prstGeom>
        </p:spPr>
      </p:pic>
    </p:spTree>
    <p:extLst>
      <p:ext uri="{BB962C8B-B14F-4D97-AF65-F5344CB8AC3E}">
        <p14:creationId xmlns:p14="http://schemas.microsoft.com/office/powerpoint/2010/main" val="3590591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Se dit « classe d’équivalence, une pièce ou un sous-ensemble de pièces qui n’ont aucun mouvement </a:t>
            </a:r>
            <a:r>
              <a:rPr lang="fr-FR" dirty="0" err="1"/>
              <a:t>relatiif</a:t>
            </a:r>
            <a:r>
              <a:rPr lang="fr-FR" dirty="0"/>
              <a:t> les unes par rapport aux autres, on le nomme sous-ensemble fonctionnel </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Classes d’équivalence</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400000">
            <a:off x="4358624" y="2747487"/>
            <a:ext cx="3466843" cy="4807568"/>
          </a:xfrm>
          <a:prstGeom prst="rect">
            <a:avLst/>
          </a:prstGeom>
        </p:spPr>
      </p:pic>
    </p:spTree>
    <p:extLst>
      <p:ext uri="{BB962C8B-B14F-4D97-AF65-F5344CB8AC3E}">
        <p14:creationId xmlns:p14="http://schemas.microsoft.com/office/powerpoint/2010/main" val="1007032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340000">
            <a:off x="2902062" y="-1331251"/>
            <a:ext cx="6884694" cy="9547197"/>
          </a:xfrm>
          <a:prstGeom prst="rect">
            <a:avLst/>
          </a:prstGeom>
        </p:spPr>
      </p:pic>
      <p:sp>
        <p:nvSpPr>
          <p:cNvPr id="8" name="Rectangle 7">
            <a:extLst>
              <a:ext uri="{FF2B5EF4-FFF2-40B4-BE49-F238E27FC236}">
                <a16:creationId xmlns:a16="http://schemas.microsoft.com/office/drawing/2014/main" id="{4714A9A6-F2E5-24F9-A804-F05E91A1331F}"/>
              </a:ext>
            </a:extLst>
          </p:cNvPr>
          <p:cNvSpPr/>
          <p:nvPr/>
        </p:nvSpPr>
        <p:spPr>
          <a:xfrm>
            <a:off x="5136776" y="847165"/>
            <a:ext cx="1613648" cy="2299447"/>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0DBD5D2-A552-59CF-533C-0148702633EA}"/>
              </a:ext>
            </a:extLst>
          </p:cNvPr>
          <p:cNvSpPr/>
          <p:nvPr/>
        </p:nvSpPr>
        <p:spPr>
          <a:xfrm>
            <a:off x="5497244" y="3146613"/>
            <a:ext cx="903556" cy="416816"/>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104DC08-AB80-2AEC-FCCE-D436CA5E168D}"/>
              </a:ext>
            </a:extLst>
          </p:cNvPr>
          <p:cNvSpPr/>
          <p:nvPr/>
        </p:nvSpPr>
        <p:spPr>
          <a:xfrm>
            <a:off x="3028336" y="3591317"/>
            <a:ext cx="5456758" cy="900001"/>
          </a:xfrm>
          <a:prstGeom prst="rect">
            <a:avLst/>
          </a:prstGeom>
          <a:solidFill>
            <a:srgbClr val="6699F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012CD4-B294-1A19-8EB7-0FDB8014F637}"/>
              </a:ext>
            </a:extLst>
          </p:cNvPr>
          <p:cNvSpPr/>
          <p:nvPr/>
        </p:nvSpPr>
        <p:spPr>
          <a:xfrm>
            <a:off x="5497244" y="4505909"/>
            <a:ext cx="903556" cy="430114"/>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53B95990-7BDD-6A27-CC1E-13F5A5B4CE45}"/>
              </a:ext>
            </a:extLst>
          </p:cNvPr>
          <p:cNvSpPr/>
          <p:nvPr/>
        </p:nvSpPr>
        <p:spPr>
          <a:xfrm>
            <a:off x="5183208" y="3427930"/>
            <a:ext cx="326739"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9C8311F-0CA1-9E71-3D62-299B8D13DF7C}"/>
              </a:ext>
            </a:extLst>
          </p:cNvPr>
          <p:cNvSpPr/>
          <p:nvPr/>
        </p:nvSpPr>
        <p:spPr>
          <a:xfrm>
            <a:off x="5155248" y="4491318"/>
            <a:ext cx="335713"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C955DBD-F709-2FFC-1495-C490884945FE}"/>
              </a:ext>
            </a:extLst>
          </p:cNvPr>
          <p:cNvSpPr/>
          <p:nvPr/>
        </p:nvSpPr>
        <p:spPr>
          <a:xfrm>
            <a:off x="5155248" y="3156980"/>
            <a:ext cx="341996" cy="270949"/>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2C778B5-ED87-7EFE-BAC2-D274C2BD0CF2}"/>
              </a:ext>
            </a:extLst>
          </p:cNvPr>
          <p:cNvSpPr/>
          <p:nvPr/>
        </p:nvSpPr>
        <p:spPr>
          <a:xfrm>
            <a:off x="5151088" y="4659889"/>
            <a:ext cx="341996" cy="186098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2B0AD42-2ED8-5E18-87D0-4DF10940ACBE}"/>
              </a:ext>
            </a:extLst>
          </p:cNvPr>
          <p:cNvSpPr/>
          <p:nvPr/>
        </p:nvSpPr>
        <p:spPr>
          <a:xfrm>
            <a:off x="6408428" y="3146612"/>
            <a:ext cx="341996" cy="43011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A662AC5-8EE4-D0BA-8132-6604ECE5E38F}"/>
              </a:ext>
            </a:extLst>
          </p:cNvPr>
          <p:cNvSpPr/>
          <p:nvPr/>
        </p:nvSpPr>
        <p:spPr>
          <a:xfrm>
            <a:off x="6417664" y="4491318"/>
            <a:ext cx="319112" cy="1963238"/>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B03E63B-3EE1-F44B-1C5A-CB5BB3134DA4}"/>
              </a:ext>
            </a:extLst>
          </p:cNvPr>
          <p:cNvSpPr/>
          <p:nvPr/>
        </p:nvSpPr>
        <p:spPr>
          <a:xfrm>
            <a:off x="5497244" y="5387995"/>
            <a:ext cx="922028" cy="1066561"/>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01264499-60A5-AFE2-CACD-184647492C11}"/>
              </a:ext>
            </a:extLst>
          </p:cNvPr>
          <p:cNvSpPr/>
          <p:nvPr/>
        </p:nvSpPr>
        <p:spPr>
          <a:xfrm>
            <a:off x="3676072" y="665434"/>
            <a:ext cx="758875" cy="1425822"/>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C0E1C8A-BF60-5A2E-1227-7C68F1C1AE55}"/>
              </a:ext>
            </a:extLst>
          </p:cNvPr>
          <p:cNvSpPr/>
          <p:nvPr/>
        </p:nvSpPr>
        <p:spPr>
          <a:xfrm>
            <a:off x="7452253" y="127072"/>
            <a:ext cx="758875" cy="195271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A732A01-2F9C-033E-214D-7D148236E719}"/>
              </a:ext>
            </a:extLst>
          </p:cNvPr>
          <p:cNvSpPr/>
          <p:nvPr/>
        </p:nvSpPr>
        <p:spPr>
          <a:xfrm>
            <a:off x="7452253" y="2082020"/>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B263445-F75B-9880-67F5-5AB732676D29}"/>
              </a:ext>
            </a:extLst>
          </p:cNvPr>
          <p:cNvSpPr/>
          <p:nvPr/>
        </p:nvSpPr>
        <p:spPr>
          <a:xfrm>
            <a:off x="3958803" y="2088048"/>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52A6C2E-F12F-92E8-B128-5C3A1EAAF8C4}"/>
              </a:ext>
            </a:extLst>
          </p:cNvPr>
          <p:cNvSpPr/>
          <p:nvPr/>
        </p:nvSpPr>
        <p:spPr>
          <a:xfrm>
            <a:off x="3676072" y="2704541"/>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96D3417-CD07-3DC2-8225-772280824303}"/>
              </a:ext>
            </a:extLst>
          </p:cNvPr>
          <p:cNvSpPr/>
          <p:nvPr/>
        </p:nvSpPr>
        <p:spPr>
          <a:xfrm>
            <a:off x="6763127" y="2691244"/>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19941B7B-13B9-55A2-E566-74FFC6D21C07}"/>
              </a:ext>
            </a:extLst>
          </p:cNvPr>
          <p:cNvSpPr/>
          <p:nvPr/>
        </p:nvSpPr>
        <p:spPr>
          <a:xfrm>
            <a:off x="3681438" y="4501133"/>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C43669EF-91AD-ACD0-D1AA-74400B652BDC}"/>
              </a:ext>
            </a:extLst>
          </p:cNvPr>
          <p:cNvSpPr/>
          <p:nvPr/>
        </p:nvSpPr>
        <p:spPr>
          <a:xfrm>
            <a:off x="6731147" y="4491896"/>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9E94DD9F-281A-07C1-25F7-349F63D325FA}"/>
              </a:ext>
            </a:extLst>
          </p:cNvPr>
          <p:cNvSpPr/>
          <p:nvPr/>
        </p:nvSpPr>
        <p:spPr>
          <a:xfrm>
            <a:off x="4018944" y="5396496"/>
            <a:ext cx="416003" cy="120499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FE7DB23-8483-76F1-FC0C-9F450B9D806A}"/>
              </a:ext>
            </a:extLst>
          </p:cNvPr>
          <p:cNvSpPr/>
          <p:nvPr/>
        </p:nvSpPr>
        <p:spPr>
          <a:xfrm>
            <a:off x="7468632" y="5375720"/>
            <a:ext cx="467515" cy="1012940"/>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1F2289A7-9FAC-F687-B143-4F0F11A42D16}"/>
              </a:ext>
            </a:extLst>
          </p:cNvPr>
          <p:cNvSpPr txBox="1"/>
          <p:nvPr/>
        </p:nvSpPr>
        <p:spPr>
          <a:xfrm>
            <a:off x="246743" y="565847"/>
            <a:ext cx="1923803" cy="923330"/>
          </a:xfrm>
          <a:prstGeom prst="rect">
            <a:avLst/>
          </a:prstGeom>
          <a:noFill/>
        </p:spPr>
        <p:txBody>
          <a:bodyPr wrap="square" rtlCol="0">
            <a:spAutoFit/>
          </a:bodyPr>
          <a:lstStyle/>
          <a:p>
            <a:r>
              <a:rPr lang="fr-FR" dirty="0"/>
              <a:t>A = {1,14}</a:t>
            </a:r>
          </a:p>
          <a:p>
            <a:r>
              <a:rPr lang="fr-FR" dirty="0"/>
              <a:t>B = {3,13}</a:t>
            </a:r>
          </a:p>
          <a:p>
            <a:r>
              <a:rPr lang="fr-FR" dirty="0"/>
              <a:t>C = {2,12}</a:t>
            </a:r>
          </a:p>
        </p:txBody>
      </p:sp>
    </p:spTree>
    <p:extLst>
      <p:ext uri="{BB962C8B-B14F-4D97-AF65-F5344CB8AC3E}">
        <p14:creationId xmlns:p14="http://schemas.microsoft.com/office/powerpoint/2010/main" val="420483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2120066" y="4961836"/>
            <a:ext cx="10515600" cy="1062232"/>
          </a:xfrm>
        </p:spPr>
        <p:txBody>
          <a:bodyPr rtlCol="0"/>
          <a:lstStyle/>
          <a:p>
            <a:pPr rtl="0"/>
            <a:r>
              <a:rPr lang="fr-FR" dirty="0"/>
              <a:t>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 dessin, croquis, livre&#10;&#10;Description générée automatiquement">
            <a:extLst>
              <a:ext uri="{FF2B5EF4-FFF2-40B4-BE49-F238E27FC236}">
                <a16:creationId xmlns:a16="http://schemas.microsoft.com/office/drawing/2014/main" id="{3354BDC7-2A21-BF01-E70F-4C5E74F8EB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5055" t="40687" r="19377" b="10278"/>
          <a:stretch/>
        </p:blipFill>
        <p:spPr>
          <a:xfrm>
            <a:off x="1698251" y="369332"/>
            <a:ext cx="9315449" cy="6165153"/>
          </a:xfrm>
          <a:prstGeom prst="rect">
            <a:avLst/>
          </a:prstGeom>
        </p:spPr>
      </p:pic>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Tree>
    <p:extLst>
      <p:ext uri="{BB962C8B-B14F-4D97-AF65-F5344CB8AC3E}">
        <p14:creationId xmlns:p14="http://schemas.microsoft.com/office/powerpoint/2010/main" val="262139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 dessin, croquis, livre&#10;&#10;Description générée automatiquement">
            <a:extLst>
              <a:ext uri="{FF2B5EF4-FFF2-40B4-BE49-F238E27FC236}">
                <a16:creationId xmlns:a16="http://schemas.microsoft.com/office/drawing/2014/main" id="{3354BDC7-2A21-BF01-E70F-4C5E74F8EB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5055" t="40687" r="19377" b="10278"/>
          <a:stretch/>
        </p:blipFill>
        <p:spPr>
          <a:xfrm>
            <a:off x="1495425" y="565846"/>
            <a:ext cx="9315449" cy="6165153"/>
          </a:xfrm>
          <a:prstGeom prst="rect">
            <a:avLst/>
          </a:prstGeom>
        </p:spPr>
      </p:pic>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
        <p:nvSpPr>
          <p:cNvPr id="30" name="Rectangle 29">
            <a:extLst>
              <a:ext uri="{FF2B5EF4-FFF2-40B4-BE49-F238E27FC236}">
                <a16:creationId xmlns:a16="http://schemas.microsoft.com/office/drawing/2014/main" id="{1AC01D73-99D2-AF4C-73B2-15A19DC97208}"/>
              </a:ext>
            </a:extLst>
          </p:cNvPr>
          <p:cNvSpPr/>
          <p:nvPr/>
        </p:nvSpPr>
        <p:spPr>
          <a:xfrm>
            <a:off x="8220075" y="1000124"/>
            <a:ext cx="21907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C88E0370-EA1D-BDDB-168F-8E5219D3EB90}"/>
              </a:ext>
            </a:extLst>
          </p:cNvPr>
          <p:cNvSpPr/>
          <p:nvPr/>
        </p:nvSpPr>
        <p:spPr>
          <a:xfrm>
            <a:off x="8315325" y="3562577"/>
            <a:ext cx="24193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6608401A-835E-67BD-6590-D3351AEC68B4}"/>
              </a:ext>
            </a:extLst>
          </p:cNvPr>
          <p:cNvSpPr/>
          <p:nvPr/>
        </p:nvSpPr>
        <p:spPr>
          <a:xfrm>
            <a:off x="6105525" y="990828"/>
            <a:ext cx="2114550" cy="117134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02DD3207-207D-D22D-7E7D-D384077AFC62}"/>
              </a:ext>
            </a:extLst>
          </p:cNvPr>
          <p:cNvSpPr/>
          <p:nvPr/>
        </p:nvSpPr>
        <p:spPr>
          <a:xfrm>
            <a:off x="10410824" y="1120616"/>
            <a:ext cx="209551" cy="50746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AE45119-DB6D-1C85-5A30-1F0818D2D097}"/>
              </a:ext>
            </a:extLst>
          </p:cNvPr>
          <p:cNvSpPr/>
          <p:nvPr/>
        </p:nvSpPr>
        <p:spPr>
          <a:xfrm>
            <a:off x="10410824" y="1675385"/>
            <a:ext cx="304801" cy="188719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D94305B6-73E5-103D-C818-D82C97CBBF57}"/>
              </a:ext>
            </a:extLst>
          </p:cNvPr>
          <p:cNvSpPr/>
          <p:nvPr/>
        </p:nvSpPr>
        <p:spPr>
          <a:xfrm>
            <a:off x="6517175" y="2162511"/>
            <a:ext cx="888427" cy="10622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25E502F0-1685-6F4A-0815-B6FD97F5AF76}"/>
              </a:ext>
            </a:extLst>
          </p:cNvPr>
          <p:cNvSpPr/>
          <p:nvPr/>
        </p:nvSpPr>
        <p:spPr>
          <a:xfrm>
            <a:off x="7400925" y="2162175"/>
            <a:ext cx="819150" cy="117134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01E15FFF-51EA-B5B2-F84E-DB8DB0EE8444}"/>
              </a:ext>
            </a:extLst>
          </p:cNvPr>
          <p:cNvSpPr/>
          <p:nvPr/>
        </p:nvSpPr>
        <p:spPr>
          <a:xfrm>
            <a:off x="7128680" y="3224781"/>
            <a:ext cx="28176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44BD7A06-0556-0355-C241-305078A6753B}"/>
              </a:ext>
            </a:extLst>
          </p:cNvPr>
          <p:cNvSpPr/>
          <p:nvPr/>
        </p:nvSpPr>
        <p:spPr>
          <a:xfrm>
            <a:off x="6471456" y="2159381"/>
            <a:ext cx="45719" cy="12696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A72AB482-1392-05CA-A58F-33B5B8B6A5AA}"/>
              </a:ext>
            </a:extLst>
          </p:cNvPr>
          <p:cNvSpPr/>
          <p:nvPr/>
        </p:nvSpPr>
        <p:spPr>
          <a:xfrm>
            <a:off x="7728756" y="3332416"/>
            <a:ext cx="491319"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C09E70B2-DC5B-3251-8CD5-67FA7D3ECC13}"/>
              </a:ext>
            </a:extLst>
          </p:cNvPr>
          <p:cNvSpPr/>
          <p:nvPr/>
        </p:nvSpPr>
        <p:spPr>
          <a:xfrm>
            <a:off x="7902197" y="3373586"/>
            <a:ext cx="317877" cy="1017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B18DE8C3-E441-69ED-EF6B-D9BAF33C83BE}"/>
              </a:ext>
            </a:extLst>
          </p:cNvPr>
          <p:cNvSpPr/>
          <p:nvPr/>
        </p:nvSpPr>
        <p:spPr>
          <a:xfrm>
            <a:off x="7913287" y="3477211"/>
            <a:ext cx="143441" cy="1017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B29BF016-23E7-7DA0-8D3B-267FDC9EF13F}"/>
              </a:ext>
            </a:extLst>
          </p:cNvPr>
          <p:cNvSpPr/>
          <p:nvPr/>
        </p:nvSpPr>
        <p:spPr>
          <a:xfrm>
            <a:off x="8109473" y="3474551"/>
            <a:ext cx="110602" cy="998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AB8B3EE3-D124-E83F-B8CF-A61874D34341}"/>
              </a:ext>
            </a:extLst>
          </p:cNvPr>
          <p:cNvSpPr/>
          <p:nvPr/>
        </p:nvSpPr>
        <p:spPr>
          <a:xfrm>
            <a:off x="7708854" y="3886439"/>
            <a:ext cx="281769" cy="5901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1622D87C-5CC8-BEBF-7DAE-DDFC7B658EC1}"/>
              </a:ext>
            </a:extLst>
          </p:cNvPr>
          <p:cNvSpPr/>
          <p:nvPr/>
        </p:nvSpPr>
        <p:spPr>
          <a:xfrm>
            <a:off x="7128680" y="3945530"/>
            <a:ext cx="836591" cy="11353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7BD98839-25D2-D422-8C6A-7D051B5A9535}"/>
              </a:ext>
            </a:extLst>
          </p:cNvPr>
          <p:cNvSpPr/>
          <p:nvPr/>
        </p:nvSpPr>
        <p:spPr>
          <a:xfrm>
            <a:off x="6471456" y="4057005"/>
            <a:ext cx="147992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0224C82-C7D8-2FD7-3DB5-6739FABFDACC}"/>
              </a:ext>
            </a:extLst>
          </p:cNvPr>
          <p:cNvSpPr/>
          <p:nvPr/>
        </p:nvSpPr>
        <p:spPr>
          <a:xfrm>
            <a:off x="6525147" y="3225064"/>
            <a:ext cx="60608"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68DCFA3-5961-75F4-3D13-5D922F366F74}"/>
              </a:ext>
            </a:extLst>
          </p:cNvPr>
          <p:cNvSpPr/>
          <p:nvPr/>
        </p:nvSpPr>
        <p:spPr>
          <a:xfrm>
            <a:off x="6471456" y="4165746"/>
            <a:ext cx="1374530" cy="146376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Triangle isocèle 47">
            <a:extLst>
              <a:ext uri="{FF2B5EF4-FFF2-40B4-BE49-F238E27FC236}">
                <a16:creationId xmlns:a16="http://schemas.microsoft.com/office/drawing/2014/main" id="{5090E232-0587-7A14-C84C-5DEF0DE60A01}"/>
              </a:ext>
            </a:extLst>
          </p:cNvPr>
          <p:cNvSpPr/>
          <p:nvPr/>
        </p:nvSpPr>
        <p:spPr>
          <a:xfrm rot="5400000" flipH="1">
            <a:off x="7643435" y="4368295"/>
            <a:ext cx="500349" cy="95250"/>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D31CE14C-1F65-666C-5444-EC8D063342C5}"/>
              </a:ext>
            </a:extLst>
          </p:cNvPr>
          <p:cNvSpPr/>
          <p:nvPr/>
        </p:nvSpPr>
        <p:spPr>
          <a:xfrm>
            <a:off x="8056727" y="3988135"/>
            <a:ext cx="258597" cy="181914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C6F7EF51-9DA7-9409-47C5-A4C94B56B36C}"/>
              </a:ext>
            </a:extLst>
          </p:cNvPr>
          <p:cNvSpPr/>
          <p:nvPr/>
        </p:nvSpPr>
        <p:spPr>
          <a:xfrm>
            <a:off x="8023890" y="3901589"/>
            <a:ext cx="61984" cy="840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75C7E421-B26B-69C0-06C8-5F33C7DFF07D}"/>
              </a:ext>
            </a:extLst>
          </p:cNvPr>
          <p:cNvSpPr/>
          <p:nvPr/>
        </p:nvSpPr>
        <p:spPr>
          <a:xfrm>
            <a:off x="7913998" y="3749054"/>
            <a:ext cx="76626" cy="137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BB7C2A3D-EB30-61B6-3710-2A8D4905CF15}"/>
              </a:ext>
            </a:extLst>
          </p:cNvPr>
          <p:cNvSpPr/>
          <p:nvPr/>
        </p:nvSpPr>
        <p:spPr>
          <a:xfrm>
            <a:off x="8010865" y="3985677"/>
            <a:ext cx="45719" cy="166237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4CDCE21-ED1F-B700-9313-A02242A97DBE}"/>
              </a:ext>
            </a:extLst>
          </p:cNvPr>
          <p:cNvSpPr/>
          <p:nvPr/>
        </p:nvSpPr>
        <p:spPr>
          <a:xfrm>
            <a:off x="7845984" y="4670580"/>
            <a:ext cx="164738" cy="97746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isocèle 53">
            <a:extLst>
              <a:ext uri="{FF2B5EF4-FFF2-40B4-BE49-F238E27FC236}">
                <a16:creationId xmlns:a16="http://schemas.microsoft.com/office/drawing/2014/main" id="{EDFBD6E6-E5D3-1CE2-F67D-4C9FB1C8E00A}"/>
              </a:ext>
            </a:extLst>
          </p:cNvPr>
          <p:cNvSpPr/>
          <p:nvPr/>
        </p:nvSpPr>
        <p:spPr>
          <a:xfrm rot="16200000" flipH="1">
            <a:off x="7634652" y="4292270"/>
            <a:ext cx="640105" cy="112038"/>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9909A90C-507C-A68B-F94B-4DEE172EB704}"/>
              </a:ext>
            </a:extLst>
          </p:cNvPr>
          <p:cNvSpPr/>
          <p:nvPr/>
        </p:nvSpPr>
        <p:spPr>
          <a:xfrm>
            <a:off x="5731434" y="1096963"/>
            <a:ext cx="374090" cy="53111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4A182AA3-E352-C5C8-FAD3-510DEA370EEF}"/>
              </a:ext>
            </a:extLst>
          </p:cNvPr>
          <p:cNvSpPr/>
          <p:nvPr/>
        </p:nvSpPr>
        <p:spPr>
          <a:xfrm>
            <a:off x="5486400" y="1778819"/>
            <a:ext cx="619124" cy="8083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F36F3DAA-DCD0-A832-83DA-6E9C77D99D7B}"/>
              </a:ext>
            </a:extLst>
          </p:cNvPr>
          <p:cNvSpPr/>
          <p:nvPr/>
        </p:nvSpPr>
        <p:spPr>
          <a:xfrm>
            <a:off x="4836795" y="2307743"/>
            <a:ext cx="651522"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44D9DC49-5C2B-EDA2-42B8-683DAD2B26E4}"/>
              </a:ext>
            </a:extLst>
          </p:cNvPr>
          <p:cNvSpPr/>
          <p:nvPr/>
        </p:nvSpPr>
        <p:spPr>
          <a:xfrm>
            <a:off x="6105525" y="2163108"/>
            <a:ext cx="222024" cy="71661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F00E9258-35AD-CFBD-BB2F-E4E6D8AFE95C}"/>
              </a:ext>
            </a:extLst>
          </p:cNvPr>
          <p:cNvSpPr/>
          <p:nvPr/>
        </p:nvSpPr>
        <p:spPr>
          <a:xfrm>
            <a:off x="5982220" y="2879725"/>
            <a:ext cx="142877" cy="358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CCC80DF2-A973-4EFC-9260-F054DA236A69}"/>
              </a:ext>
            </a:extLst>
          </p:cNvPr>
          <p:cNvSpPr/>
          <p:nvPr/>
        </p:nvSpPr>
        <p:spPr>
          <a:xfrm>
            <a:off x="5982743" y="2587157"/>
            <a:ext cx="122782" cy="29163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CE1A1290-6230-F166-CDD7-A2CF77B351A3}"/>
              </a:ext>
            </a:extLst>
          </p:cNvPr>
          <p:cNvSpPr/>
          <p:nvPr/>
        </p:nvSpPr>
        <p:spPr>
          <a:xfrm>
            <a:off x="5484727" y="2583037"/>
            <a:ext cx="497492" cy="60148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5F05EF93-432D-EB8E-3BD6-31A897338BA4}"/>
              </a:ext>
            </a:extLst>
          </p:cNvPr>
          <p:cNvSpPr/>
          <p:nvPr/>
        </p:nvSpPr>
        <p:spPr>
          <a:xfrm>
            <a:off x="4156075" y="2307743"/>
            <a:ext cx="677869"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FA25CE71-1ABA-65C3-E2E2-A8F6AACEB7F8}"/>
              </a:ext>
            </a:extLst>
          </p:cNvPr>
          <p:cNvSpPr/>
          <p:nvPr/>
        </p:nvSpPr>
        <p:spPr>
          <a:xfrm>
            <a:off x="3028335" y="2307743"/>
            <a:ext cx="1126903" cy="1341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92067DC1-C6E4-4B22-FAE2-5A2D4278B696}"/>
              </a:ext>
            </a:extLst>
          </p:cNvPr>
          <p:cNvSpPr/>
          <p:nvPr/>
        </p:nvSpPr>
        <p:spPr>
          <a:xfrm rot="2277331">
            <a:off x="2943421" y="2349168"/>
            <a:ext cx="93832" cy="1370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413A46E0-65C6-2FA3-43B7-28701F442CB4}"/>
              </a:ext>
            </a:extLst>
          </p:cNvPr>
          <p:cNvSpPr/>
          <p:nvPr/>
        </p:nvSpPr>
        <p:spPr>
          <a:xfrm>
            <a:off x="2872962" y="2444750"/>
            <a:ext cx="121834"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8E075728-6D2E-1D7E-5343-87D64AFF50DC}"/>
              </a:ext>
            </a:extLst>
          </p:cNvPr>
          <p:cNvSpPr/>
          <p:nvPr/>
        </p:nvSpPr>
        <p:spPr>
          <a:xfrm>
            <a:off x="2999522" y="2444750"/>
            <a:ext cx="238978" cy="73695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A08E6D1B-F5F3-2BA9-0575-BEAA1DA36F43}"/>
              </a:ext>
            </a:extLst>
          </p:cNvPr>
          <p:cNvSpPr/>
          <p:nvPr/>
        </p:nvSpPr>
        <p:spPr>
          <a:xfrm>
            <a:off x="3143429" y="3181706"/>
            <a:ext cx="95071" cy="8732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1747EB72-13D3-40A5-E36B-D996A355212C}"/>
              </a:ext>
            </a:extLst>
          </p:cNvPr>
          <p:cNvSpPr/>
          <p:nvPr/>
        </p:nvSpPr>
        <p:spPr>
          <a:xfrm>
            <a:off x="1758407" y="2900551"/>
            <a:ext cx="1120201" cy="41408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FB88ADD9-6BBE-4DD2-74FD-8C8544CC58F9}"/>
              </a:ext>
            </a:extLst>
          </p:cNvPr>
          <p:cNvSpPr/>
          <p:nvPr/>
        </p:nvSpPr>
        <p:spPr>
          <a:xfrm>
            <a:off x="1733055" y="3317429"/>
            <a:ext cx="331335" cy="98469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F28BD574-70E3-1ECC-3126-05B3C043545B}"/>
              </a:ext>
            </a:extLst>
          </p:cNvPr>
          <p:cNvSpPr/>
          <p:nvPr/>
        </p:nvSpPr>
        <p:spPr>
          <a:xfrm>
            <a:off x="2062069" y="3574394"/>
            <a:ext cx="110603" cy="7685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C728AE1A-B8C7-7543-7046-F979AD1B81D1}"/>
              </a:ext>
            </a:extLst>
          </p:cNvPr>
          <p:cNvSpPr/>
          <p:nvPr/>
        </p:nvSpPr>
        <p:spPr>
          <a:xfrm>
            <a:off x="2060434" y="3943633"/>
            <a:ext cx="209691" cy="3584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C8534C2C-62C6-D00E-DBBD-035FDD0D5174}"/>
              </a:ext>
            </a:extLst>
          </p:cNvPr>
          <p:cNvSpPr/>
          <p:nvPr/>
        </p:nvSpPr>
        <p:spPr>
          <a:xfrm>
            <a:off x="2273300" y="4102683"/>
            <a:ext cx="110603" cy="1994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BFE4B23D-FC68-F8E4-38D4-BEDCBE0D017B}"/>
              </a:ext>
            </a:extLst>
          </p:cNvPr>
          <p:cNvSpPr/>
          <p:nvPr/>
        </p:nvSpPr>
        <p:spPr>
          <a:xfrm>
            <a:off x="2351328" y="3943633"/>
            <a:ext cx="619857" cy="3902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42BD8FAA-622C-744E-44AA-538091C04F56}"/>
              </a:ext>
            </a:extLst>
          </p:cNvPr>
          <p:cNvSpPr/>
          <p:nvPr/>
        </p:nvSpPr>
        <p:spPr>
          <a:xfrm>
            <a:off x="2971185" y="4062029"/>
            <a:ext cx="154843"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447E473B-2179-2AC6-90EA-2A942869FB43}"/>
              </a:ext>
            </a:extLst>
          </p:cNvPr>
          <p:cNvSpPr/>
          <p:nvPr/>
        </p:nvSpPr>
        <p:spPr>
          <a:xfrm>
            <a:off x="2832100" y="4333875"/>
            <a:ext cx="135285" cy="5785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48BB0D4D-0854-EA9B-29FE-F6D021725616}"/>
              </a:ext>
            </a:extLst>
          </p:cNvPr>
          <p:cNvSpPr/>
          <p:nvPr/>
        </p:nvSpPr>
        <p:spPr>
          <a:xfrm>
            <a:off x="3121287" y="3966423"/>
            <a:ext cx="95072" cy="9460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1A171BC6-23B5-9CB6-20A9-EF0744ADDECF}"/>
              </a:ext>
            </a:extLst>
          </p:cNvPr>
          <p:cNvSpPr/>
          <p:nvPr/>
        </p:nvSpPr>
        <p:spPr>
          <a:xfrm>
            <a:off x="3216359" y="4734094"/>
            <a:ext cx="3090218" cy="17837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E7B993E-8DEA-925C-DB30-EFC1896AE2BA}"/>
              </a:ext>
            </a:extLst>
          </p:cNvPr>
          <p:cNvSpPr/>
          <p:nvPr/>
        </p:nvSpPr>
        <p:spPr>
          <a:xfrm>
            <a:off x="3562845" y="4646772"/>
            <a:ext cx="1964830" cy="8639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303DFC47-0697-F351-2381-467B810CE856}"/>
              </a:ext>
            </a:extLst>
          </p:cNvPr>
          <p:cNvSpPr/>
          <p:nvPr/>
        </p:nvSpPr>
        <p:spPr>
          <a:xfrm>
            <a:off x="4121624" y="4095461"/>
            <a:ext cx="1983900" cy="55355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05BE5417-6FA2-04C2-9827-45F279AB3D47}"/>
              </a:ext>
            </a:extLst>
          </p:cNvPr>
          <p:cNvSpPr/>
          <p:nvPr/>
        </p:nvSpPr>
        <p:spPr>
          <a:xfrm>
            <a:off x="6108699" y="4403380"/>
            <a:ext cx="183530" cy="3366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28DC22EB-E4FD-47C9-0AB1-79374532BEBA}"/>
              </a:ext>
            </a:extLst>
          </p:cNvPr>
          <p:cNvSpPr/>
          <p:nvPr/>
        </p:nvSpPr>
        <p:spPr>
          <a:xfrm>
            <a:off x="5527111" y="4648559"/>
            <a:ext cx="578270" cy="846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C96BA0A9-FB6A-17D9-A0C0-0BAE0D925AC8}"/>
              </a:ext>
            </a:extLst>
          </p:cNvPr>
          <p:cNvSpPr/>
          <p:nvPr/>
        </p:nvSpPr>
        <p:spPr>
          <a:xfrm>
            <a:off x="3787337" y="4339366"/>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C3164394-BC59-C537-063D-DCBE36D0D839}"/>
              </a:ext>
            </a:extLst>
          </p:cNvPr>
          <p:cNvSpPr/>
          <p:nvPr/>
        </p:nvSpPr>
        <p:spPr>
          <a:xfrm rot="1049910">
            <a:off x="3831932" y="4331571"/>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FB532AF9-D8A4-DB63-1D49-484B694B2DE2}"/>
              </a:ext>
            </a:extLst>
          </p:cNvPr>
          <p:cNvSpPr/>
          <p:nvPr/>
        </p:nvSpPr>
        <p:spPr>
          <a:xfrm>
            <a:off x="5450543" y="4910961"/>
            <a:ext cx="856033" cy="6994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F924B0D2-03CE-1173-6DB0-D35C4CB9DC35}"/>
              </a:ext>
            </a:extLst>
          </p:cNvPr>
          <p:cNvSpPr/>
          <p:nvPr/>
        </p:nvSpPr>
        <p:spPr>
          <a:xfrm>
            <a:off x="6306297" y="5089333"/>
            <a:ext cx="165016" cy="54017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9A8779A9-A92F-BDC5-CF9B-74F5E59E99D4}"/>
              </a:ext>
            </a:extLst>
          </p:cNvPr>
          <p:cNvSpPr/>
          <p:nvPr/>
        </p:nvSpPr>
        <p:spPr>
          <a:xfrm>
            <a:off x="6443391" y="5625975"/>
            <a:ext cx="957534" cy="2001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AB328245-3595-7152-1F0A-1D02CECD871B}"/>
              </a:ext>
            </a:extLst>
          </p:cNvPr>
          <p:cNvSpPr/>
          <p:nvPr/>
        </p:nvSpPr>
        <p:spPr>
          <a:xfrm>
            <a:off x="2078865" y="3314076"/>
            <a:ext cx="119159" cy="25752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501BFA0A-D4AA-1845-A7E7-4A70472DF42E}"/>
              </a:ext>
            </a:extLst>
          </p:cNvPr>
          <p:cNvSpPr/>
          <p:nvPr/>
        </p:nvSpPr>
        <p:spPr>
          <a:xfrm>
            <a:off x="2071065" y="3658419"/>
            <a:ext cx="119159" cy="28242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298B6C-66AB-0A2A-3FE9-02AA025438A8}"/>
              </a:ext>
            </a:extLst>
          </p:cNvPr>
          <p:cNvSpPr/>
          <p:nvPr/>
        </p:nvSpPr>
        <p:spPr>
          <a:xfrm>
            <a:off x="2190322" y="3301909"/>
            <a:ext cx="4023958" cy="64068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3B65EC9B-AEE7-203E-C884-7FCD8DDCBFCE}"/>
              </a:ext>
            </a:extLst>
          </p:cNvPr>
          <p:cNvSpPr/>
          <p:nvPr/>
        </p:nvSpPr>
        <p:spPr>
          <a:xfrm>
            <a:off x="2282924" y="3931983"/>
            <a:ext cx="68403" cy="15249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AB173B6A-2E4B-EC9E-9D7D-5242B244C612}"/>
              </a:ext>
            </a:extLst>
          </p:cNvPr>
          <p:cNvSpPr/>
          <p:nvPr/>
        </p:nvSpPr>
        <p:spPr>
          <a:xfrm>
            <a:off x="3008171" y="3188428"/>
            <a:ext cx="119159" cy="11066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956A024B-9FE9-29F1-2B5D-778077CC67BF}"/>
              </a:ext>
            </a:extLst>
          </p:cNvPr>
          <p:cNvSpPr/>
          <p:nvPr/>
        </p:nvSpPr>
        <p:spPr>
          <a:xfrm>
            <a:off x="2985465" y="3946144"/>
            <a:ext cx="119159" cy="10783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EAEBD0C0-DCB3-7C44-4A46-4FED0BE2B71F}"/>
              </a:ext>
            </a:extLst>
          </p:cNvPr>
          <p:cNvSpPr/>
          <p:nvPr/>
        </p:nvSpPr>
        <p:spPr>
          <a:xfrm>
            <a:off x="3137734" y="3266786"/>
            <a:ext cx="306356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4DEA5DDB-139A-F427-736A-084C470D6A7C}"/>
              </a:ext>
            </a:extLst>
          </p:cNvPr>
          <p:cNvSpPr/>
          <p:nvPr/>
        </p:nvSpPr>
        <p:spPr>
          <a:xfrm>
            <a:off x="3592842" y="3163910"/>
            <a:ext cx="2389377" cy="10287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427075BC-4972-9727-CAAC-CF49CA76050D}"/>
              </a:ext>
            </a:extLst>
          </p:cNvPr>
          <p:cNvSpPr/>
          <p:nvPr/>
        </p:nvSpPr>
        <p:spPr>
          <a:xfrm>
            <a:off x="3577811" y="3939732"/>
            <a:ext cx="2604635" cy="799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95604F96-D46A-01EE-294D-7FFB78C6109A}"/>
              </a:ext>
            </a:extLst>
          </p:cNvPr>
          <p:cNvSpPr/>
          <p:nvPr/>
        </p:nvSpPr>
        <p:spPr>
          <a:xfrm>
            <a:off x="3577811" y="4018367"/>
            <a:ext cx="2389377" cy="712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287A2521-40F9-7170-2486-401296165C75}"/>
              </a:ext>
            </a:extLst>
          </p:cNvPr>
          <p:cNvSpPr/>
          <p:nvPr/>
        </p:nvSpPr>
        <p:spPr>
          <a:xfrm>
            <a:off x="3927539" y="2446174"/>
            <a:ext cx="218466" cy="45719"/>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D40B4173-76BF-5F04-4A29-2626C7DF822C}"/>
              </a:ext>
            </a:extLst>
          </p:cNvPr>
          <p:cNvSpPr/>
          <p:nvPr/>
        </p:nvSpPr>
        <p:spPr>
          <a:xfrm>
            <a:off x="3355624" y="2417331"/>
            <a:ext cx="571915"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a:extLst>
              <a:ext uri="{FF2B5EF4-FFF2-40B4-BE49-F238E27FC236}">
                <a16:creationId xmlns:a16="http://schemas.microsoft.com/office/drawing/2014/main" id="{4B4FFA75-302D-9E4C-463A-387D3C4ACBD7}"/>
              </a:ext>
            </a:extLst>
          </p:cNvPr>
          <p:cNvSpPr/>
          <p:nvPr/>
        </p:nvSpPr>
        <p:spPr>
          <a:xfrm>
            <a:off x="3246483" y="2478484"/>
            <a:ext cx="906698" cy="674867"/>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62165F03-329B-72DA-9B03-A74CC23C7AE2}"/>
              </a:ext>
            </a:extLst>
          </p:cNvPr>
          <p:cNvSpPr/>
          <p:nvPr/>
        </p:nvSpPr>
        <p:spPr>
          <a:xfrm rot="3088892">
            <a:off x="3217378" y="2395681"/>
            <a:ext cx="86578" cy="12635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a:extLst>
              <a:ext uri="{FF2B5EF4-FFF2-40B4-BE49-F238E27FC236}">
                <a16:creationId xmlns:a16="http://schemas.microsoft.com/office/drawing/2014/main" id="{D9A1364D-19CA-033E-997E-02BA793A6A13}"/>
              </a:ext>
            </a:extLst>
          </p:cNvPr>
          <p:cNvSpPr/>
          <p:nvPr/>
        </p:nvSpPr>
        <p:spPr>
          <a:xfrm>
            <a:off x="3226518" y="3160033"/>
            <a:ext cx="358341" cy="10369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C0F280D2-43F9-4983-1343-7C821A50DF5C}"/>
              </a:ext>
            </a:extLst>
          </p:cNvPr>
          <p:cNvSpPr/>
          <p:nvPr/>
        </p:nvSpPr>
        <p:spPr>
          <a:xfrm>
            <a:off x="3222179" y="3974156"/>
            <a:ext cx="356519" cy="759006"/>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7846C329-4131-D3B8-6BB1-12739CD96B51}"/>
              </a:ext>
            </a:extLst>
          </p:cNvPr>
          <p:cNvSpPr/>
          <p:nvPr/>
        </p:nvSpPr>
        <p:spPr>
          <a:xfrm>
            <a:off x="3579959" y="4073011"/>
            <a:ext cx="545633" cy="24440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475D7595-1CA6-C109-653C-F15504AB1963}"/>
              </a:ext>
            </a:extLst>
          </p:cNvPr>
          <p:cNvSpPr/>
          <p:nvPr/>
        </p:nvSpPr>
        <p:spPr>
          <a:xfrm>
            <a:off x="3579960" y="4318473"/>
            <a:ext cx="193030" cy="329660"/>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61FC2FB4-26C0-A903-2476-1C13C712BC4F}"/>
              </a:ext>
            </a:extLst>
          </p:cNvPr>
          <p:cNvSpPr/>
          <p:nvPr/>
        </p:nvSpPr>
        <p:spPr>
          <a:xfrm>
            <a:off x="3944630" y="4332429"/>
            <a:ext cx="18096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26AAAE6D-C0BB-5DCA-102C-F6B444F81389}"/>
              </a:ext>
            </a:extLst>
          </p:cNvPr>
          <p:cNvSpPr/>
          <p:nvPr/>
        </p:nvSpPr>
        <p:spPr>
          <a:xfrm rot="1153979">
            <a:off x="3912646" y="4320958"/>
            <a:ext cx="94840"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3009E81D-7BA3-DD14-6B1A-25C93EC3160A}"/>
              </a:ext>
            </a:extLst>
          </p:cNvPr>
          <p:cNvSpPr/>
          <p:nvPr/>
        </p:nvSpPr>
        <p:spPr>
          <a:xfrm rot="5400000">
            <a:off x="3823206" y="4542850"/>
            <a:ext cx="45719" cy="19049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a:extLst>
              <a:ext uri="{FF2B5EF4-FFF2-40B4-BE49-F238E27FC236}">
                <a16:creationId xmlns:a16="http://schemas.microsoft.com/office/drawing/2014/main" id="{8E06B2F9-EE4D-393D-075A-D85D6443D36C}"/>
              </a:ext>
            </a:extLst>
          </p:cNvPr>
          <p:cNvSpPr/>
          <p:nvPr/>
        </p:nvSpPr>
        <p:spPr>
          <a:xfrm rot="4431991">
            <a:off x="4101582" y="4960465"/>
            <a:ext cx="123911"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a:extLst>
              <a:ext uri="{FF2B5EF4-FFF2-40B4-BE49-F238E27FC236}">
                <a16:creationId xmlns:a16="http://schemas.microsoft.com/office/drawing/2014/main" id="{0871AE53-FCD4-6029-6880-8C4AD95567F9}"/>
              </a:ext>
            </a:extLst>
          </p:cNvPr>
          <p:cNvSpPr/>
          <p:nvPr/>
        </p:nvSpPr>
        <p:spPr>
          <a:xfrm rot="17156059">
            <a:off x="3406215" y="4960923"/>
            <a:ext cx="12520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54036E2D-60C3-F907-63C4-0580892EB566}"/>
              </a:ext>
            </a:extLst>
          </p:cNvPr>
          <p:cNvSpPr/>
          <p:nvPr/>
        </p:nvSpPr>
        <p:spPr>
          <a:xfrm>
            <a:off x="3648775" y="5105534"/>
            <a:ext cx="353027" cy="25468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a:extLst>
              <a:ext uri="{FF2B5EF4-FFF2-40B4-BE49-F238E27FC236}">
                <a16:creationId xmlns:a16="http://schemas.microsoft.com/office/drawing/2014/main" id="{DF7D0B7E-0744-8AE4-4DD0-A8E1A9698518}"/>
              </a:ext>
            </a:extLst>
          </p:cNvPr>
          <p:cNvSpPr/>
          <p:nvPr/>
        </p:nvSpPr>
        <p:spPr>
          <a:xfrm rot="21012159">
            <a:off x="4005063" y="5209165"/>
            <a:ext cx="229451" cy="12680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1E1DD14A-FFA5-782C-5BC6-2AD9705E93C0}"/>
              </a:ext>
            </a:extLst>
          </p:cNvPr>
          <p:cNvSpPr/>
          <p:nvPr/>
        </p:nvSpPr>
        <p:spPr>
          <a:xfrm rot="694681">
            <a:off x="3336510" y="5207482"/>
            <a:ext cx="327913" cy="1162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632453FB-F958-6D0D-01E3-445909665826}"/>
              </a:ext>
            </a:extLst>
          </p:cNvPr>
          <p:cNvSpPr/>
          <p:nvPr/>
        </p:nvSpPr>
        <p:spPr>
          <a:xfrm>
            <a:off x="6141594" y="2871120"/>
            <a:ext cx="329719" cy="371841"/>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C26AE1A5-82F8-2BB1-F5CC-E708E29DC826}"/>
              </a:ext>
            </a:extLst>
          </p:cNvPr>
          <p:cNvSpPr/>
          <p:nvPr/>
        </p:nvSpPr>
        <p:spPr>
          <a:xfrm>
            <a:off x="6323517" y="2155410"/>
            <a:ext cx="165016" cy="71477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278D03D7-1523-5899-3A00-CBA02388B51F}"/>
              </a:ext>
            </a:extLst>
          </p:cNvPr>
          <p:cNvSpPr/>
          <p:nvPr/>
        </p:nvSpPr>
        <p:spPr>
          <a:xfrm>
            <a:off x="6297369" y="3240446"/>
            <a:ext cx="166270" cy="184888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86E37E83-EA81-2324-730E-B2AD6E8B96A2}"/>
              </a:ext>
            </a:extLst>
          </p:cNvPr>
          <p:cNvSpPr/>
          <p:nvPr/>
        </p:nvSpPr>
        <p:spPr>
          <a:xfrm>
            <a:off x="6132067" y="4034457"/>
            <a:ext cx="162688" cy="363664"/>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a:extLst>
              <a:ext uri="{FF2B5EF4-FFF2-40B4-BE49-F238E27FC236}">
                <a16:creationId xmlns:a16="http://schemas.microsoft.com/office/drawing/2014/main" id="{F3F63E7D-B014-817A-3484-19850078977A}"/>
              </a:ext>
            </a:extLst>
          </p:cNvPr>
          <p:cNvSpPr/>
          <p:nvPr/>
        </p:nvSpPr>
        <p:spPr>
          <a:xfrm>
            <a:off x="6211696" y="3238032"/>
            <a:ext cx="86842" cy="79421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a:extLst>
              <a:ext uri="{FF2B5EF4-FFF2-40B4-BE49-F238E27FC236}">
                <a16:creationId xmlns:a16="http://schemas.microsoft.com/office/drawing/2014/main" id="{25D043B7-9F4A-91C4-B87B-6BB14D9C6FBA}"/>
              </a:ext>
            </a:extLst>
          </p:cNvPr>
          <p:cNvSpPr/>
          <p:nvPr/>
        </p:nvSpPr>
        <p:spPr>
          <a:xfrm>
            <a:off x="5982218" y="4043069"/>
            <a:ext cx="125919" cy="511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AB558BFC-8A29-92AF-A887-EA41796B3D84}"/>
              </a:ext>
            </a:extLst>
          </p:cNvPr>
          <p:cNvSpPr/>
          <p:nvPr/>
        </p:nvSpPr>
        <p:spPr>
          <a:xfrm>
            <a:off x="6465456" y="3435671"/>
            <a:ext cx="120299" cy="410720"/>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0A6D5BC4-D065-F0E1-2B21-CBB8EE05DA57}"/>
              </a:ext>
            </a:extLst>
          </p:cNvPr>
          <p:cNvSpPr/>
          <p:nvPr/>
        </p:nvSpPr>
        <p:spPr>
          <a:xfrm>
            <a:off x="6588943" y="3224743"/>
            <a:ext cx="536277" cy="837286"/>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5B3CDF8C-B87D-59C6-A196-9C6430037EEE}"/>
              </a:ext>
            </a:extLst>
          </p:cNvPr>
          <p:cNvSpPr/>
          <p:nvPr/>
        </p:nvSpPr>
        <p:spPr>
          <a:xfrm>
            <a:off x="7128397" y="3350793"/>
            <a:ext cx="578883" cy="586159"/>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6846C60-2047-0194-A820-8E792C9CF8AE}"/>
              </a:ext>
            </a:extLst>
          </p:cNvPr>
          <p:cNvSpPr/>
          <p:nvPr/>
        </p:nvSpPr>
        <p:spPr>
          <a:xfrm>
            <a:off x="7728755" y="3371399"/>
            <a:ext cx="165903" cy="51055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F3632D1E-E703-D535-9C1D-E40C0BD6A756}"/>
              </a:ext>
            </a:extLst>
          </p:cNvPr>
          <p:cNvSpPr/>
          <p:nvPr/>
        </p:nvSpPr>
        <p:spPr>
          <a:xfrm>
            <a:off x="7913157" y="3599452"/>
            <a:ext cx="97565" cy="145117"/>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EA7A9E62-EA29-6940-7A19-4C4DDD6000FD}"/>
              </a:ext>
            </a:extLst>
          </p:cNvPr>
          <p:cNvSpPr/>
          <p:nvPr/>
        </p:nvSpPr>
        <p:spPr>
          <a:xfrm flipH="1">
            <a:off x="6512624" y="2946400"/>
            <a:ext cx="90488" cy="138747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a:extLst>
              <a:ext uri="{FF2B5EF4-FFF2-40B4-BE49-F238E27FC236}">
                <a16:creationId xmlns:a16="http://schemas.microsoft.com/office/drawing/2014/main" id="{106D8B89-AFE1-7B10-7625-12AC195FF37F}"/>
              </a:ext>
            </a:extLst>
          </p:cNvPr>
          <p:cNvSpPr/>
          <p:nvPr/>
        </p:nvSpPr>
        <p:spPr>
          <a:xfrm>
            <a:off x="6464428" y="3843611"/>
            <a:ext cx="45719" cy="2085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41E57646-769C-AF0C-F1B4-2041E7DB4D05}"/>
              </a:ext>
            </a:extLst>
          </p:cNvPr>
          <p:cNvSpPr/>
          <p:nvPr/>
        </p:nvSpPr>
        <p:spPr>
          <a:xfrm rot="16873336">
            <a:off x="7391849" y="4041489"/>
            <a:ext cx="1168388" cy="4571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a:extLst>
              <a:ext uri="{FF2B5EF4-FFF2-40B4-BE49-F238E27FC236}">
                <a16:creationId xmlns:a16="http://schemas.microsoft.com/office/drawing/2014/main" id="{18A922D1-0485-C646-0EB4-F5B2C15DE891}"/>
              </a:ext>
            </a:extLst>
          </p:cNvPr>
          <p:cNvSpPr/>
          <p:nvPr/>
        </p:nvSpPr>
        <p:spPr>
          <a:xfrm>
            <a:off x="8156945" y="3607135"/>
            <a:ext cx="158379" cy="373995"/>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BF1ADFE5-F3FF-878F-5828-7F3EF3C07C36}"/>
              </a:ext>
            </a:extLst>
          </p:cNvPr>
          <p:cNvSpPr/>
          <p:nvPr/>
        </p:nvSpPr>
        <p:spPr>
          <a:xfrm>
            <a:off x="8106633" y="3622797"/>
            <a:ext cx="45719" cy="316936"/>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9939416B-DBD7-E887-7DBC-25960226AA81}"/>
              </a:ext>
            </a:extLst>
          </p:cNvPr>
          <p:cNvSpPr/>
          <p:nvPr/>
        </p:nvSpPr>
        <p:spPr>
          <a:xfrm>
            <a:off x="8059537" y="3671198"/>
            <a:ext cx="45719" cy="225842"/>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534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 dessin, croquis, livre&#10;&#10;Description générée automatiquement">
            <a:extLst>
              <a:ext uri="{FF2B5EF4-FFF2-40B4-BE49-F238E27FC236}">
                <a16:creationId xmlns:a16="http://schemas.microsoft.com/office/drawing/2014/main" id="{3354BDC7-2A21-BF01-E70F-4C5E74F8EB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5055" t="40687" r="19377" b="10278"/>
          <a:stretch/>
        </p:blipFill>
        <p:spPr>
          <a:xfrm>
            <a:off x="1495425" y="565846"/>
            <a:ext cx="9315449" cy="6165153"/>
          </a:xfrm>
          <a:prstGeom prst="rect">
            <a:avLst/>
          </a:prstGeom>
        </p:spPr>
      </p:pic>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
        <p:nvSpPr>
          <p:cNvPr id="30" name="Rectangle 29">
            <a:extLst>
              <a:ext uri="{FF2B5EF4-FFF2-40B4-BE49-F238E27FC236}">
                <a16:creationId xmlns:a16="http://schemas.microsoft.com/office/drawing/2014/main" id="{1AC01D73-99D2-AF4C-73B2-15A19DC97208}"/>
              </a:ext>
            </a:extLst>
          </p:cNvPr>
          <p:cNvSpPr/>
          <p:nvPr/>
        </p:nvSpPr>
        <p:spPr>
          <a:xfrm>
            <a:off x="8220075" y="1000124"/>
            <a:ext cx="21907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C88E0370-EA1D-BDDB-168F-8E5219D3EB90}"/>
              </a:ext>
            </a:extLst>
          </p:cNvPr>
          <p:cNvSpPr/>
          <p:nvPr/>
        </p:nvSpPr>
        <p:spPr>
          <a:xfrm>
            <a:off x="8315325" y="3562577"/>
            <a:ext cx="24193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6608401A-835E-67BD-6590-D3351AEC68B4}"/>
              </a:ext>
            </a:extLst>
          </p:cNvPr>
          <p:cNvSpPr/>
          <p:nvPr/>
        </p:nvSpPr>
        <p:spPr>
          <a:xfrm>
            <a:off x="6105525" y="990828"/>
            <a:ext cx="2114550" cy="117134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02DD3207-207D-D22D-7E7D-D384077AFC62}"/>
              </a:ext>
            </a:extLst>
          </p:cNvPr>
          <p:cNvSpPr/>
          <p:nvPr/>
        </p:nvSpPr>
        <p:spPr>
          <a:xfrm>
            <a:off x="10410824" y="1120616"/>
            <a:ext cx="209551" cy="50746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AE45119-DB6D-1C85-5A30-1F0818D2D097}"/>
              </a:ext>
            </a:extLst>
          </p:cNvPr>
          <p:cNvSpPr/>
          <p:nvPr/>
        </p:nvSpPr>
        <p:spPr>
          <a:xfrm>
            <a:off x="10410824" y="1675385"/>
            <a:ext cx="304801" cy="188719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D94305B6-73E5-103D-C818-D82C97CBBF57}"/>
              </a:ext>
            </a:extLst>
          </p:cNvPr>
          <p:cNvSpPr/>
          <p:nvPr/>
        </p:nvSpPr>
        <p:spPr>
          <a:xfrm>
            <a:off x="6517175" y="2162511"/>
            <a:ext cx="888427" cy="10622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25E502F0-1685-6F4A-0815-B6FD97F5AF76}"/>
              </a:ext>
            </a:extLst>
          </p:cNvPr>
          <p:cNvSpPr/>
          <p:nvPr/>
        </p:nvSpPr>
        <p:spPr>
          <a:xfrm>
            <a:off x="7400925" y="2162175"/>
            <a:ext cx="819150" cy="117134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01E15FFF-51EA-B5B2-F84E-DB8DB0EE8444}"/>
              </a:ext>
            </a:extLst>
          </p:cNvPr>
          <p:cNvSpPr/>
          <p:nvPr/>
        </p:nvSpPr>
        <p:spPr>
          <a:xfrm>
            <a:off x="7128680" y="3224781"/>
            <a:ext cx="28176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44BD7A06-0556-0355-C241-305078A6753B}"/>
              </a:ext>
            </a:extLst>
          </p:cNvPr>
          <p:cNvSpPr/>
          <p:nvPr/>
        </p:nvSpPr>
        <p:spPr>
          <a:xfrm>
            <a:off x="6471456" y="2159381"/>
            <a:ext cx="45719" cy="12696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A72AB482-1392-05CA-A58F-33B5B8B6A5AA}"/>
              </a:ext>
            </a:extLst>
          </p:cNvPr>
          <p:cNvSpPr/>
          <p:nvPr/>
        </p:nvSpPr>
        <p:spPr>
          <a:xfrm>
            <a:off x="7728756" y="3332416"/>
            <a:ext cx="491319"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C09E70B2-DC5B-3251-8CD5-67FA7D3ECC13}"/>
              </a:ext>
            </a:extLst>
          </p:cNvPr>
          <p:cNvSpPr/>
          <p:nvPr/>
        </p:nvSpPr>
        <p:spPr>
          <a:xfrm>
            <a:off x="7902197" y="3373586"/>
            <a:ext cx="317877" cy="1017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B18DE8C3-E441-69ED-EF6B-D9BAF33C83BE}"/>
              </a:ext>
            </a:extLst>
          </p:cNvPr>
          <p:cNvSpPr/>
          <p:nvPr/>
        </p:nvSpPr>
        <p:spPr>
          <a:xfrm>
            <a:off x="7913287" y="3477211"/>
            <a:ext cx="143441" cy="1017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B29BF016-23E7-7DA0-8D3B-267FDC9EF13F}"/>
              </a:ext>
            </a:extLst>
          </p:cNvPr>
          <p:cNvSpPr/>
          <p:nvPr/>
        </p:nvSpPr>
        <p:spPr>
          <a:xfrm>
            <a:off x="8109473" y="3474551"/>
            <a:ext cx="110602" cy="998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AB8B3EE3-D124-E83F-B8CF-A61874D34341}"/>
              </a:ext>
            </a:extLst>
          </p:cNvPr>
          <p:cNvSpPr/>
          <p:nvPr/>
        </p:nvSpPr>
        <p:spPr>
          <a:xfrm>
            <a:off x="7708854" y="3886439"/>
            <a:ext cx="281769" cy="5901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1622D87C-5CC8-BEBF-7DAE-DDFC7B658EC1}"/>
              </a:ext>
            </a:extLst>
          </p:cNvPr>
          <p:cNvSpPr/>
          <p:nvPr/>
        </p:nvSpPr>
        <p:spPr>
          <a:xfrm>
            <a:off x="7128680" y="3945530"/>
            <a:ext cx="836591" cy="11353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7BD98839-25D2-D422-8C6A-7D051B5A9535}"/>
              </a:ext>
            </a:extLst>
          </p:cNvPr>
          <p:cNvSpPr/>
          <p:nvPr/>
        </p:nvSpPr>
        <p:spPr>
          <a:xfrm>
            <a:off x="6471456" y="4057005"/>
            <a:ext cx="147992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0224C82-C7D8-2FD7-3DB5-6739FABFDACC}"/>
              </a:ext>
            </a:extLst>
          </p:cNvPr>
          <p:cNvSpPr/>
          <p:nvPr/>
        </p:nvSpPr>
        <p:spPr>
          <a:xfrm>
            <a:off x="6525147" y="3225064"/>
            <a:ext cx="60608"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68DCFA3-5961-75F4-3D13-5D922F366F74}"/>
              </a:ext>
            </a:extLst>
          </p:cNvPr>
          <p:cNvSpPr/>
          <p:nvPr/>
        </p:nvSpPr>
        <p:spPr>
          <a:xfrm>
            <a:off x="6471456" y="4165746"/>
            <a:ext cx="1374530" cy="146376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Triangle isocèle 47">
            <a:extLst>
              <a:ext uri="{FF2B5EF4-FFF2-40B4-BE49-F238E27FC236}">
                <a16:creationId xmlns:a16="http://schemas.microsoft.com/office/drawing/2014/main" id="{5090E232-0587-7A14-C84C-5DEF0DE60A01}"/>
              </a:ext>
            </a:extLst>
          </p:cNvPr>
          <p:cNvSpPr/>
          <p:nvPr/>
        </p:nvSpPr>
        <p:spPr>
          <a:xfrm rot="5400000" flipH="1">
            <a:off x="7643435" y="4368295"/>
            <a:ext cx="500349" cy="95250"/>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D31CE14C-1F65-666C-5444-EC8D063342C5}"/>
              </a:ext>
            </a:extLst>
          </p:cNvPr>
          <p:cNvSpPr/>
          <p:nvPr/>
        </p:nvSpPr>
        <p:spPr>
          <a:xfrm>
            <a:off x="8056727" y="3988135"/>
            <a:ext cx="258597" cy="181914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C6F7EF51-9DA7-9409-47C5-A4C94B56B36C}"/>
              </a:ext>
            </a:extLst>
          </p:cNvPr>
          <p:cNvSpPr/>
          <p:nvPr/>
        </p:nvSpPr>
        <p:spPr>
          <a:xfrm>
            <a:off x="8023890" y="3901589"/>
            <a:ext cx="61984" cy="840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75C7E421-B26B-69C0-06C8-5F33C7DFF07D}"/>
              </a:ext>
            </a:extLst>
          </p:cNvPr>
          <p:cNvSpPr/>
          <p:nvPr/>
        </p:nvSpPr>
        <p:spPr>
          <a:xfrm>
            <a:off x="7913998" y="3749054"/>
            <a:ext cx="76626" cy="137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BB7C2A3D-EB30-61B6-3710-2A8D4905CF15}"/>
              </a:ext>
            </a:extLst>
          </p:cNvPr>
          <p:cNvSpPr/>
          <p:nvPr/>
        </p:nvSpPr>
        <p:spPr>
          <a:xfrm>
            <a:off x="8010865" y="3985677"/>
            <a:ext cx="45719" cy="166237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4CDCE21-ED1F-B700-9313-A02242A97DBE}"/>
              </a:ext>
            </a:extLst>
          </p:cNvPr>
          <p:cNvSpPr/>
          <p:nvPr/>
        </p:nvSpPr>
        <p:spPr>
          <a:xfrm>
            <a:off x="7845984" y="4670580"/>
            <a:ext cx="164738" cy="97746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isocèle 53">
            <a:extLst>
              <a:ext uri="{FF2B5EF4-FFF2-40B4-BE49-F238E27FC236}">
                <a16:creationId xmlns:a16="http://schemas.microsoft.com/office/drawing/2014/main" id="{EDFBD6E6-E5D3-1CE2-F67D-4C9FB1C8E00A}"/>
              </a:ext>
            </a:extLst>
          </p:cNvPr>
          <p:cNvSpPr/>
          <p:nvPr/>
        </p:nvSpPr>
        <p:spPr>
          <a:xfrm rot="16200000" flipH="1">
            <a:off x="7634652" y="4292270"/>
            <a:ext cx="640105" cy="112038"/>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9909A90C-507C-A68B-F94B-4DEE172EB704}"/>
              </a:ext>
            </a:extLst>
          </p:cNvPr>
          <p:cNvSpPr/>
          <p:nvPr/>
        </p:nvSpPr>
        <p:spPr>
          <a:xfrm>
            <a:off x="5731434" y="1096963"/>
            <a:ext cx="374090" cy="53111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4A182AA3-E352-C5C8-FAD3-510DEA370EEF}"/>
              </a:ext>
            </a:extLst>
          </p:cNvPr>
          <p:cNvSpPr/>
          <p:nvPr/>
        </p:nvSpPr>
        <p:spPr>
          <a:xfrm>
            <a:off x="5486400" y="1778819"/>
            <a:ext cx="619124" cy="8083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F36F3DAA-DCD0-A832-83DA-6E9C77D99D7B}"/>
              </a:ext>
            </a:extLst>
          </p:cNvPr>
          <p:cNvSpPr/>
          <p:nvPr/>
        </p:nvSpPr>
        <p:spPr>
          <a:xfrm>
            <a:off x="4836795" y="2307743"/>
            <a:ext cx="651522"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44D9DC49-5C2B-EDA2-42B8-683DAD2B26E4}"/>
              </a:ext>
            </a:extLst>
          </p:cNvPr>
          <p:cNvSpPr/>
          <p:nvPr/>
        </p:nvSpPr>
        <p:spPr>
          <a:xfrm>
            <a:off x="6105525" y="2163108"/>
            <a:ext cx="222024" cy="71661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F00E9258-35AD-CFBD-BB2F-E4E6D8AFE95C}"/>
              </a:ext>
            </a:extLst>
          </p:cNvPr>
          <p:cNvSpPr/>
          <p:nvPr/>
        </p:nvSpPr>
        <p:spPr>
          <a:xfrm>
            <a:off x="5982220" y="2879725"/>
            <a:ext cx="142877" cy="358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CCC80DF2-A973-4EFC-9260-F054DA236A69}"/>
              </a:ext>
            </a:extLst>
          </p:cNvPr>
          <p:cNvSpPr/>
          <p:nvPr/>
        </p:nvSpPr>
        <p:spPr>
          <a:xfrm>
            <a:off x="5982743" y="2587157"/>
            <a:ext cx="122782" cy="29163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CE1A1290-6230-F166-CDD7-A2CF77B351A3}"/>
              </a:ext>
            </a:extLst>
          </p:cNvPr>
          <p:cNvSpPr/>
          <p:nvPr/>
        </p:nvSpPr>
        <p:spPr>
          <a:xfrm>
            <a:off x="5484727" y="2583037"/>
            <a:ext cx="497492" cy="60148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5F05EF93-432D-EB8E-3BD6-31A897338BA4}"/>
              </a:ext>
            </a:extLst>
          </p:cNvPr>
          <p:cNvSpPr/>
          <p:nvPr/>
        </p:nvSpPr>
        <p:spPr>
          <a:xfrm>
            <a:off x="4156075" y="2307743"/>
            <a:ext cx="677869"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FA25CE71-1ABA-65C3-E2E2-A8F6AACEB7F8}"/>
              </a:ext>
            </a:extLst>
          </p:cNvPr>
          <p:cNvSpPr/>
          <p:nvPr/>
        </p:nvSpPr>
        <p:spPr>
          <a:xfrm>
            <a:off x="3028335" y="2307743"/>
            <a:ext cx="1126903" cy="1341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92067DC1-C6E4-4B22-FAE2-5A2D4278B696}"/>
              </a:ext>
            </a:extLst>
          </p:cNvPr>
          <p:cNvSpPr/>
          <p:nvPr/>
        </p:nvSpPr>
        <p:spPr>
          <a:xfrm rot="2277331">
            <a:off x="2943421" y="2349168"/>
            <a:ext cx="93832" cy="1370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413A46E0-65C6-2FA3-43B7-28701F442CB4}"/>
              </a:ext>
            </a:extLst>
          </p:cNvPr>
          <p:cNvSpPr/>
          <p:nvPr/>
        </p:nvSpPr>
        <p:spPr>
          <a:xfrm>
            <a:off x="2872962" y="2444750"/>
            <a:ext cx="121834"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8E075728-6D2E-1D7E-5343-87D64AFF50DC}"/>
              </a:ext>
            </a:extLst>
          </p:cNvPr>
          <p:cNvSpPr/>
          <p:nvPr/>
        </p:nvSpPr>
        <p:spPr>
          <a:xfrm>
            <a:off x="2999522" y="2444750"/>
            <a:ext cx="238978" cy="73695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A08E6D1B-F5F3-2BA9-0575-BEAA1DA36F43}"/>
              </a:ext>
            </a:extLst>
          </p:cNvPr>
          <p:cNvSpPr/>
          <p:nvPr/>
        </p:nvSpPr>
        <p:spPr>
          <a:xfrm>
            <a:off x="3143429" y="3181706"/>
            <a:ext cx="95071" cy="8732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1747EB72-13D3-40A5-E36B-D996A355212C}"/>
              </a:ext>
            </a:extLst>
          </p:cNvPr>
          <p:cNvSpPr/>
          <p:nvPr/>
        </p:nvSpPr>
        <p:spPr>
          <a:xfrm>
            <a:off x="1758407" y="2900551"/>
            <a:ext cx="1120201" cy="41408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FB88ADD9-6BBE-4DD2-74FD-8C8544CC58F9}"/>
              </a:ext>
            </a:extLst>
          </p:cNvPr>
          <p:cNvSpPr/>
          <p:nvPr/>
        </p:nvSpPr>
        <p:spPr>
          <a:xfrm>
            <a:off x="1733055" y="3317429"/>
            <a:ext cx="331335" cy="98469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F28BD574-70E3-1ECC-3126-05B3C043545B}"/>
              </a:ext>
            </a:extLst>
          </p:cNvPr>
          <p:cNvSpPr/>
          <p:nvPr/>
        </p:nvSpPr>
        <p:spPr>
          <a:xfrm>
            <a:off x="2062069" y="3574394"/>
            <a:ext cx="110603" cy="7685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C728AE1A-B8C7-7543-7046-F979AD1B81D1}"/>
              </a:ext>
            </a:extLst>
          </p:cNvPr>
          <p:cNvSpPr/>
          <p:nvPr/>
        </p:nvSpPr>
        <p:spPr>
          <a:xfrm>
            <a:off x="2060434" y="3943633"/>
            <a:ext cx="209691" cy="3584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C8534C2C-62C6-D00E-DBBD-035FDD0D5174}"/>
              </a:ext>
            </a:extLst>
          </p:cNvPr>
          <p:cNvSpPr/>
          <p:nvPr/>
        </p:nvSpPr>
        <p:spPr>
          <a:xfrm>
            <a:off x="2273300" y="4102683"/>
            <a:ext cx="110603" cy="1994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BFE4B23D-FC68-F8E4-38D4-BEDCBE0D017B}"/>
              </a:ext>
            </a:extLst>
          </p:cNvPr>
          <p:cNvSpPr/>
          <p:nvPr/>
        </p:nvSpPr>
        <p:spPr>
          <a:xfrm>
            <a:off x="2351328" y="3943633"/>
            <a:ext cx="619857" cy="3902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42BD8FAA-622C-744E-44AA-538091C04F56}"/>
              </a:ext>
            </a:extLst>
          </p:cNvPr>
          <p:cNvSpPr/>
          <p:nvPr/>
        </p:nvSpPr>
        <p:spPr>
          <a:xfrm>
            <a:off x="2971185" y="4062029"/>
            <a:ext cx="154843"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447E473B-2179-2AC6-90EA-2A942869FB43}"/>
              </a:ext>
            </a:extLst>
          </p:cNvPr>
          <p:cNvSpPr/>
          <p:nvPr/>
        </p:nvSpPr>
        <p:spPr>
          <a:xfrm>
            <a:off x="2832100" y="4333875"/>
            <a:ext cx="135285" cy="5785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48BB0D4D-0854-EA9B-29FE-F6D021725616}"/>
              </a:ext>
            </a:extLst>
          </p:cNvPr>
          <p:cNvSpPr/>
          <p:nvPr/>
        </p:nvSpPr>
        <p:spPr>
          <a:xfrm>
            <a:off x="3121287" y="3966423"/>
            <a:ext cx="95072" cy="9460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1A171BC6-23B5-9CB6-20A9-EF0744ADDECF}"/>
              </a:ext>
            </a:extLst>
          </p:cNvPr>
          <p:cNvSpPr/>
          <p:nvPr/>
        </p:nvSpPr>
        <p:spPr>
          <a:xfrm>
            <a:off x="3216359" y="4734094"/>
            <a:ext cx="3090218" cy="17837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E7B993E-8DEA-925C-DB30-EFC1896AE2BA}"/>
              </a:ext>
            </a:extLst>
          </p:cNvPr>
          <p:cNvSpPr/>
          <p:nvPr/>
        </p:nvSpPr>
        <p:spPr>
          <a:xfrm>
            <a:off x="3562845" y="4646772"/>
            <a:ext cx="1964830" cy="8639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303DFC47-0697-F351-2381-467B810CE856}"/>
              </a:ext>
            </a:extLst>
          </p:cNvPr>
          <p:cNvSpPr/>
          <p:nvPr/>
        </p:nvSpPr>
        <p:spPr>
          <a:xfrm>
            <a:off x="4121624" y="4095461"/>
            <a:ext cx="1983900" cy="55355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05BE5417-6FA2-04C2-9827-45F279AB3D47}"/>
              </a:ext>
            </a:extLst>
          </p:cNvPr>
          <p:cNvSpPr/>
          <p:nvPr/>
        </p:nvSpPr>
        <p:spPr>
          <a:xfrm>
            <a:off x="6108699" y="4403380"/>
            <a:ext cx="183530" cy="3366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28DC22EB-E4FD-47C9-0AB1-79374532BEBA}"/>
              </a:ext>
            </a:extLst>
          </p:cNvPr>
          <p:cNvSpPr/>
          <p:nvPr/>
        </p:nvSpPr>
        <p:spPr>
          <a:xfrm>
            <a:off x="5527111" y="4648559"/>
            <a:ext cx="578270" cy="846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C96BA0A9-FB6A-17D9-A0C0-0BAE0D925AC8}"/>
              </a:ext>
            </a:extLst>
          </p:cNvPr>
          <p:cNvSpPr/>
          <p:nvPr/>
        </p:nvSpPr>
        <p:spPr>
          <a:xfrm>
            <a:off x="3787337" y="4339366"/>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C3164394-BC59-C537-063D-DCBE36D0D839}"/>
              </a:ext>
            </a:extLst>
          </p:cNvPr>
          <p:cNvSpPr/>
          <p:nvPr/>
        </p:nvSpPr>
        <p:spPr>
          <a:xfrm rot="1049910">
            <a:off x="3831932" y="4331571"/>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FB532AF9-D8A4-DB63-1D49-484B694B2DE2}"/>
              </a:ext>
            </a:extLst>
          </p:cNvPr>
          <p:cNvSpPr/>
          <p:nvPr/>
        </p:nvSpPr>
        <p:spPr>
          <a:xfrm>
            <a:off x="5450543" y="4910961"/>
            <a:ext cx="856033" cy="6994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F924B0D2-03CE-1173-6DB0-D35C4CB9DC35}"/>
              </a:ext>
            </a:extLst>
          </p:cNvPr>
          <p:cNvSpPr/>
          <p:nvPr/>
        </p:nvSpPr>
        <p:spPr>
          <a:xfrm>
            <a:off x="6306297" y="5089333"/>
            <a:ext cx="165016" cy="54017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9A8779A9-A92F-BDC5-CF9B-74F5E59E99D4}"/>
              </a:ext>
            </a:extLst>
          </p:cNvPr>
          <p:cNvSpPr/>
          <p:nvPr/>
        </p:nvSpPr>
        <p:spPr>
          <a:xfrm>
            <a:off x="6443391" y="5625975"/>
            <a:ext cx="957534" cy="2001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AB328245-3595-7152-1F0A-1D02CECD871B}"/>
              </a:ext>
            </a:extLst>
          </p:cNvPr>
          <p:cNvSpPr/>
          <p:nvPr/>
        </p:nvSpPr>
        <p:spPr>
          <a:xfrm>
            <a:off x="2078865" y="3314076"/>
            <a:ext cx="119159" cy="25752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501BFA0A-D4AA-1845-A7E7-4A70472DF42E}"/>
              </a:ext>
            </a:extLst>
          </p:cNvPr>
          <p:cNvSpPr/>
          <p:nvPr/>
        </p:nvSpPr>
        <p:spPr>
          <a:xfrm>
            <a:off x="2071065" y="3658419"/>
            <a:ext cx="119159" cy="28242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298B6C-66AB-0A2A-3FE9-02AA025438A8}"/>
              </a:ext>
            </a:extLst>
          </p:cNvPr>
          <p:cNvSpPr/>
          <p:nvPr/>
        </p:nvSpPr>
        <p:spPr>
          <a:xfrm>
            <a:off x="2190322" y="3301909"/>
            <a:ext cx="4023958" cy="64068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3B65EC9B-AEE7-203E-C884-7FCD8DDCBFCE}"/>
              </a:ext>
            </a:extLst>
          </p:cNvPr>
          <p:cNvSpPr/>
          <p:nvPr/>
        </p:nvSpPr>
        <p:spPr>
          <a:xfrm>
            <a:off x="2282924" y="3931983"/>
            <a:ext cx="68403" cy="15249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AB173B6A-2E4B-EC9E-9D7D-5242B244C612}"/>
              </a:ext>
            </a:extLst>
          </p:cNvPr>
          <p:cNvSpPr/>
          <p:nvPr/>
        </p:nvSpPr>
        <p:spPr>
          <a:xfrm>
            <a:off x="3008171" y="3188428"/>
            <a:ext cx="119159" cy="11066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956A024B-9FE9-29F1-2B5D-778077CC67BF}"/>
              </a:ext>
            </a:extLst>
          </p:cNvPr>
          <p:cNvSpPr/>
          <p:nvPr/>
        </p:nvSpPr>
        <p:spPr>
          <a:xfrm>
            <a:off x="2985465" y="3946144"/>
            <a:ext cx="119159" cy="10783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EAEBD0C0-DCB3-7C44-4A46-4FED0BE2B71F}"/>
              </a:ext>
            </a:extLst>
          </p:cNvPr>
          <p:cNvSpPr/>
          <p:nvPr/>
        </p:nvSpPr>
        <p:spPr>
          <a:xfrm>
            <a:off x="3137734" y="3266786"/>
            <a:ext cx="306356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4DEA5DDB-139A-F427-736A-084C470D6A7C}"/>
              </a:ext>
            </a:extLst>
          </p:cNvPr>
          <p:cNvSpPr/>
          <p:nvPr/>
        </p:nvSpPr>
        <p:spPr>
          <a:xfrm>
            <a:off x="3592842" y="3163910"/>
            <a:ext cx="2389377" cy="10287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427075BC-4972-9727-CAAC-CF49CA76050D}"/>
              </a:ext>
            </a:extLst>
          </p:cNvPr>
          <p:cNvSpPr/>
          <p:nvPr/>
        </p:nvSpPr>
        <p:spPr>
          <a:xfrm>
            <a:off x="3577811" y="3939732"/>
            <a:ext cx="2604635" cy="799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95604F96-D46A-01EE-294D-7FFB78C6109A}"/>
              </a:ext>
            </a:extLst>
          </p:cNvPr>
          <p:cNvSpPr/>
          <p:nvPr/>
        </p:nvSpPr>
        <p:spPr>
          <a:xfrm>
            <a:off x="3577811" y="4018367"/>
            <a:ext cx="2389377" cy="712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287A2521-40F9-7170-2486-401296165C75}"/>
              </a:ext>
            </a:extLst>
          </p:cNvPr>
          <p:cNvSpPr/>
          <p:nvPr/>
        </p:nvSpPr>
        <p:spPr>
          <a:xfrm>
            <a:off x="3927539" y="2446174"/>
            <a:ext cx="218466" cy="45719"/>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D40B4173-76BF-5F04-4A29-2626C7DF822C}"/>
              </a:ext>
            </a:extLst>
          </p:cNvPr>
          <p:cNvSpPr/>
          <p:nvPr/>
        </p:nvSpPr>
        <p:spPr>
          <a:xfrm>
            <a:off x="3355624" y="2417331"/>
            <a:ext cx="571915"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a:extLst>
              <a:ext uri="{FF2B5EF4-FFF2-40B4-BE49-F238E27FC236}">
                <a16:creationId xmlns:a16="http://schemas.microsoft.com/office/drawing/2014/main" id="{4B4FFA75-302D-9E4C-463A-387D3C4ACBD7}"/>
              </a:ext>
            </a:extLst>
          </p:cNvPr>
          <p:cNvSpPr/>
          <p:nvPr/>
        </p:nvSpPr>
        <p:spPr>
          <a:xfrm>
            <a:off x="3246483" y="2478484"/>
            <a:ext cx="906698" cy="674867"/>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62165F03-329B-72DA-9B03-A74CC23C7AE2}"/>
              </a:ext>
            </a:extLst>
          </p:cNvPr>
          <p:cNvSpPr/>
          <p:nvPr/>
        </p:nvSpPr>
        <p:spPr>
          <a:xfrm rot="3088892">
            <a:off x="3217378" y="2395681"/>
            <a:ext cx="86578" cy="12635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a:extLst>
              <a:ext uri="{FF2B5EF4-FFF2-40B4-BE49-F238E27FC236}">
                <a16:creationId xmlns:a16="http://schemas.microsoft.com/office/drawing/2014/main" id="{D9A1364D-19CA-033E-997E-02BA793A6A13}"/>
              </a:ext>
            </a:extLst>
          </p:cNvPr>
          <p:cNvSpPr/>
          <p:nvPr/>
        </p:nvSpPr>
        <p:spPr>
          <a:xfrm>
            <a:off x="3226518" y="3160033"/>
            <a:ext cx="358341" cy="10369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C0F280D2-43F9-4983-1343-7C821A50DF5C}"/>
              </a:ext>
            </a:extLst>
          </p:cNvPr>
          <p:cNvSpPr/>
          <p:nvPr/>
        </p:nvSpPr>
        <p:spPr>
          <a:xfrm>
            <a:off x="3222179" y="3974156"/>
            <a:ext cx="356519" cy="759006"/>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7846C329-4131-D3B8-6BB1-12739CD96B51}"/>
              </a:ext>
            </a:extLst>
          </p:cNvPr>
          <p:cNvSpPr/>
          <p:nvPr/>
        </p:nvSpPr>
        <p:spPr>
          <a:xfrm>
            <a:off x="3579959" y="4073011"/>
            <a:ext cx="545633" cy="24440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475D7595-1CA6-C109-653C-F15504AB1963}"/>
              </a:ext>
            </a:extLst>
          </p:cNvPr>
          <p:cNvSpPr/>
          <p:nvPr/>
        </p:nvSpPr>
        <p:spPr>
          <a:xfrm>
            <a:off x="3579960" y="4318473"/>
            <a:ext cx="193030" cy="329660"/>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61FC2FB4-26C0-A903-2476-1C13C712BC4F}"/>
              </a:ext>
            </a:extLst>
          </p:cNvPr>
          <p:cNvSpPr/>
          <p:nvPr/>
        </p:nvSpPr>
        <p:spPr>
          <a:xfrm>
            <a:off x="3944630" y="4332429"/>
            <a:ext cx="18096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26AAAE6D-C0BB-5DCA-102C-F6B444F81389}"/>
              </a:ext>
            </a:extLst>
          </p:cNvPr>
          <p:cNvSpPr/>
          <p:nvPr/>
        </p:nvSpPr>
        <p:spPr>
          <a:xfrm rot="1153979">
            <a:off x="3912646" y="4320958"/>
            <a:ext cx="94840"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3009E81D-7BA3-DD14-6B1A-25C93EC3160A}"/>
              </a:ext>
            </a:extLst>
          </p:cNvPr>
          <p:cNvSpPr/>
          <p:nvPr/>
        </p:nvSpPr>
        <p:spPr>
          <a:xfrm rot="5400000">
            <a:off x="3823206" y="4542850"/>
            <a:ext cx="45719" cy="19049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a:extLst>
              <a:ext uri="{FF2B5EF4-FFF2-40B4-BE49-F238E27FC236}">
                <a16:creationId xmlns:a16="http://schemas.microsoft.com/office/drawing/2014/main" id="{8E06B2F9-EE4D-393D-075A-D85D6443D36C}"/>
              </a:ext>
            </a:extLst>
          </p:cNvPr>
          <p:cNvSpPr/>
          <p:nvPr/>
        </p:nvSpPr>
        <p:spPr>
          <a:xfrm rot="4431991">
            <a:off x="4101582" y="4960465"/>
            <a:ext cx="123911"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a:extLst>
              <a:ext uri="{FF2B5EF4-FFF2-40B4-BE49-F238E27FC236}">
                <a16:creationId xmlns:a16="http://schemas.microsoft.com/office/drawing/2014/main" id="{0871AE53-FCD4-6029-6880-8C4AD95567F9}"/>
              </a:ext>
            </a:extLst>
          </p:cNvPr>
          <p:cNvSpPr/>
          <p:nvPr/>
        </p:nvSpPr>
        <p:spPr>
          <a:xfrm rot="17156059">
            <a:off x="3406215" y="4960923"/>
            <a:ext cx="12520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54036E2D-60C3-F907-63C4-0580892EB566}"/>
              </a:ext>
            </a:extLst>
          </p:cNvPr>
          <p:cNvSpPr/>
          <p:nvPr/>
        </p:nvSpPr>
        <p:spPr>
          <a:xfrm>
            <a:off x="3648775" y="5105534"/>
            <a:ext cx="353027" cy="25468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a:extLst>
              <a:ext uri="{FF2B5EF4-FFF2-40B4-BE49-F238E27FC236}">
                <a16:creationId xmlns:a16="http://schemas.microsoft.com/office/drawing/2014/main" id="{DF7D0B7E-0744-8AE4-4DD0-A8E1A9698518}"/>
              </a:ext>
            </a:extLst>
          </p:cNvPr>
          <p:cNvSpPr/>
          <p:nvPr/>
        </p:nvSpPr>
        <p:spPr>
          <a:xfrm rot="21012159">
            <a:off x="4005063" y="5209165"/>
            <a:ext cx="229451" cy="12680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1E1DD14A-FFA5-782C-5BC6-2AD9705E93C0}"/>
              </a:ext>
            </a:extLst>
          </p:cNvPr>
          <p:cNvSpPr/>
          <p:nvPr/>
        </p:nvSpPr>
        <p:spPr>
          <a:xfrm rot="694681">
            <a:off x="3336510" y="5207482"/>
            <a:ext cx="327913" cy="1162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632453FB-F958-6D0D-01E3-445909665826}"/>
              </a:ext>
            </a:extLst>
          </p:cNvPr>
          <p:cNvSpPr/>
          <p:nvPr/>
        </p:nvSpPr>
        <p:spPr>
          <a:xfrm>
            <a:off x="6141594" y="2871120"/>
            <a:ext cx="329719" cy="371841"/>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C26AE1A5-82F8-2BB1-F5CC-E708E29DC826}"/>
              </a:ext>
            </a:extLst>
          </p:cNvPr>
          <p:cNvSpPr/>
          <p:nvPr/>
        </p:nvSpPr>
        <p:spPr>
          <a:xfrm>
            <a:off x="6323517" y="2155410"/>
            <a:ext cx="165016" cy="71477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278D03D7-1523-5899-3A00-CBA02388B51F}"/>
              </a:ext>
            </a:extLst>
          </p:cNvPr>
          <p:cNvSpPr/>
          <p:nvPr/>
        </p:nvSpPr>
        <p:spPr>
          <a:xfrm>
            <a:off x="6297369" y="3240446"/>
            <a:ext cx="166270" cy="184888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86E37E83-EA81-2324-730E-B2AD6E8B96A2}"/>
              </a:ext>
            </a:extLst>
          </p:cNvPr>
          <p:cNvSpPr/>
          <p:nvPr/>
        </p:nvSpPr>
        <p:spPr>
          <a:xfrm>
            <a:off x="6132067" y="4034457"/>
            <a:ext cx="162688" cy="363664"/>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a:extLst>
              <a:ext uri="{FF2B5EF4-FFF2-40B4-BE49-F238E27FC236}">
                <a16:creationId xmlns:a16="http://schemas.microsoft.com/office/drawing/2014/main" id="{F3F63E7D-B014-817A-3484-19850078977A}"/>
              </a:ext>
            </a:extLst>
          </p:cNvPr>
          <p:cNvSpPr/>
          <p:nvPr/>
        </p:nvSpPr>
        <p:spPr>
          <a:xfrm>
            <a:off x="6211696" y="3238032"/>
            <a:ext cx="86842" cy="79421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a:extLst>
              <a:ext uri="{FF2B5EF4-FFF2-40B4-BE49-F238E27FC236}">
                <a16:creationId xmlns:a16="http://schemas.microsoft.com/office/drawing/2014/main" id="{25D043B7-9F4A-91C4-B87B-6BB14D9C6FBA}"/>
              </a:ext>
            </a:extLst>
          </p:cNvPr>
          <p:cNvSpPr/>
          <p:nvPr/>
        </p:nvSpPr>
        <p:spPr>
          <a:xfrm>
            <a:off x="5982218" y="4043069"/>
            <a:ext cx="125919" cy="511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AB558BFC-8A29-92AF-A887-EA41796B3D84}"/>
              </a:ext>
            </a:extLst>
          </p:cNvPr>
          <p:cNvSpPr/>
          <p:nvPr/>
        </p:nvSpPr>
        <p:spPr>
          <a:xfrm>
            <a:off x="6465456" y="3435671"/>
            <a:ext cx="120299" cy="410720"/>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0A6D5BC4-D065-F0E1-2B21-CBB8EE05DA57}"/>
              </a:ext>
            </a:extLst>
          </p:cNvPr>
          <p:cNvSpPr/>
          <p:nvPr/>
        </p:nvSpPr>
        <p:spPr>
          <a:xfrm>
            <a:off x="6588943" y="3224743"/>
            <a:ext cx="536277" cy="837286"/>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5B3CDF8C-B87D-59C6-A196-9C6430037EEE}"/>
              </a:ext>
            </a:extLst>
          </p:cNvPr>
          <p:cNvSpPr/>
          <p:nvPr/>
        </p:nvSpPr>
        <p:spPr>
          <a:xfrm>
            <a:off x="7128397" y="3350793"/>
            <a:ext cx="578883" cy="586159"/>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6846C60-2047-0194-A820-8E792C9CF8AE}"/>
              </a:ext>
            </a:extLst>
          </p:cNvPr>
          <p:cNvSpPr/>
          <p:nvPr/>
        </p:nvSpPr>
        <p:spPr>
          <a:xfrm>
            <a:off x="7728755" y="3371399"/>
            <a:ext cx="165903" cy="51055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F3632D1E-E703-D535-9C1D-E40C0BD6A756}"/>
              </a:ext>
            </a:extLst>
          </p:cNvPr>
          <p:cNvSpPr/>
          <p:nvPr/>
        </p:nvSpPr>
        <p:spPr>
          <a:xfrm>
            <a:off x="7913157" y="3599452"/>
            <a:ext cx="97565" cy="145117"/>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EA7A9E62-EA29-6940-7A19-4C4DDD6000FD}"/>
              </a:ext>
            </a:extLst>
          </p:cNvPr>
          <p:cNvSpPr/>
          <p:nvPr/>
        </p:nvSpPr>
        <p:spPr>
          <a:xfrm flipH="1">
            <a:off x="6512624" y="2946400"/>
            <a:ext cx="90488" cy="138747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a:extLst>
              <a:ext uri="{FF2B5EF4-FFF2-40B4-BE49-F238E27FC236}">
                <a16:creationId xmlns:a16="http://schemas.microsoft.com/office/drawing/2014/main" id="{106D8B89-AFE1-7B10-7625-12AC195FF37F}"/>
              </a:ext>
            </a:extLst>
          </p:cNvPr>
          <p:cNvSpPr/>
          <p:nvPr/>
        </p:nvSpPr>
        <p:spPr>
          <a:xfrm>
            <a:off x="6464428" y="3843611"/>
            <a:ext cx="45719" cy="2085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41E57646-769C-AF0C-F1B4-2041E7DB4D05}"/>
              </a:ext>
            </a:extLst>
          </p:cNvPr>
          <p:cNvSpPr/>
          <p:nvPr/>
        </p:nvSpPr>
        <p:spPr>
          <a:xfrm rot="16873336">
            <a:off x="7391849" y="4041489"/>
            <a:ext cx="1168388" cy="4571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a:extLst>
              <a:ext uri="{FF2B5EF4-FFF2-40B4-BE49-F238E27FC236}">
                <a16:creationId xmlns:a16="http://schemas.microsoft.com/office/drawing/2014/main" id="{18A922D1-0485-C646-0EB4-F5B2C15DE891}"/>
              </a:ext>
            </a:extLst>
          </p:cNvPr>
          <p:cNvSpPr/>
          <p:nvPr/>
        </p:nvSpPr>
        <p:spPr>
          <a:xfrm>
            <a:off x="8156945" y="3607135"/>
            <a:ext cx="158379" cy="373995"/>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BF1ADFE5-F3FF-878F-5828-7F3EF3C07C36}"/>
              </a:ext>
            </a:extLst>
          </p:cNvPr>
          <p:cNvSpPr/>
          <p:nvPr/>
        </p:nvSpPr>
        <p:spPr>
          <a:xfrm>
            <a:off x="8106633" y="3622797"/>
            <a:ext cx="45719" cy="316936"/>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9939416B-DBD7-E887-7DBC-25960226AA81}"/>
              </a:ext>
            </a:extLst>
          </p:cNvPr>
          <p:cNvSpPr/>
          <p:nvPr/>
        </p:nvSpPr>
        <p:spPr>
          <a:xfrm>
            <a:off x="8059537" y="3671198"/>
            <a:ext cx="45719" cy="225842"/>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451B5002-D1B1-456A-9613-B767BCD00574}"/>
              </a:ext>
            </a:extLst>
          </p:cNvPr>
          <p:cNvSpPr/>
          <p:nvPr/>
        </p:nvSpPr>
        <p:spPr>
          <a:xfrm>
            <a:off x="1360883" y="666724"/>
            <a:ext cx="452845" cy="452845"/>
          </a:xfrm>
          <a:prstGeom prst="ellipse">
            <a:avLst/>
          </a:prstGeom>
          <a:solidFill>
            <a:srgbClr val="CCB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3" name="Ellipse 2">
            <a:extLst>
              <a:ext uri="{FF2B5EF4-FFF2-40B4-BE49-F238E27FC236}">
                <a16:creationId xmlns:a16="http://schemas.microsoft.com/office/drawing/2014/main" id="{51E92901-399D-DA44-B7CB-B880744EC653}"/>
              </a:ext>
            </a:extLst>
          </p:cNvPr>
          <p:cNvSpPr/>
          <p:nvPr/>
        </p:nvSpPr>
        <p:spPr>
          <a:xfrm>
            <a:off x="284874" y="667771"/>
            <a:ext cx="452845" cy="452845"/>
          </a:xfrm>
          <a:prstGeom prst="ellipse">
            <a:avLst/>
          </a:prstGeom>
          <a:solidFill>
            <a:srgbClr val="66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a:t>
            </a:r>
          </a:p>
        </p:txBody>
      </p:sp>
      <p:sp>
        <p:nvSpPr>
          <p:cNvPr id="5" name="Ellipse 4">
            <a:extLst>
              <a:ext uri="{FF2B5EF4-FFF2-40B4-BE49-F238E27FC236}">
                <a16:creationId xmlns:a16="http://schemas.microsoft.com/office/drawing/2014/main" id="{9C4B7AEE-791F-C634-406C-6EBA49D7A90C}"/>
              </a:ext>
            </a:extLst>
          </p:cNvPr>
          <p:cNvSpPr/>
          <p:nvPr/>
        </p:nvSpPr>
        <p:spPr>
          <a:xfrm>
            <a:off x="284873" y="1935752"/>
            <a:ext cx="452845" cy="452845"/>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a:t>
            </a:r>
          </a:p>
        </p:txBody>
      </p:sp>
      <p:sp>
        <p:nvSpPr>
          <p:cNvPr id="6" name="Ellipse 5">
            <a:extLst>
              <a:ext uri="{FF2B5EF4-FFF2-40B4-BE49-F238E27FC236}">
                <a16:creationId xmlns:a16="http://schemas.microsoft.com/office/drawing/2014/main" id="{1E8F3054-AC0D-4F96-B5D8-814E3700CDC2}"/>
              </a:ext>
            </a:extLst>
          </p:cNvPr>
          <p:cNvSpPr/>
          <p:nvPr/>
        </p:nvSpPr>
        <p:spPr>
          <a:xfrm>
            <a:off x="1360882" y="1922217"/>
            <a:ext cx="452845" cy="452845"/>
          </a:xfrm>
          <a:prstGeom prst="ellips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7" name="Ellipse 6">
            <a:extLst>
              <a:ext uri="{FF2B5EF4-FFF2-40B4-BE49-F238E27FC236}">
                <a16:creationId xmlns:a16="http://schemas.microsoft.com/office/drawing/2014/main" id="{51611851-81E5-E5B5-A148-D48DC98D7D97}"/>
              </a:ext>
            </a:extLst>
          </p:cNvPr>
          <p:cNvSpPr/>
          <p:nvPr/>
        </p:nvSpPr>
        <p:spPr>
          <a:xfrm>
            <a:off x="2478297" y="1919481"/>
            <a:ext cx="452845" cy="45284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a:t>
            </a:r>
          </a:p>
        </p:txBody>
      </p:sp>
      <p:sp>
        <p:nvSpPr>
          <p:cNvPr id="8" name="Ellipse 7">
            <a:extLst>
              <a:ext uri="{FF2B5EF4-FFF2-40B4-BE49-F238E27FC236}">
                <a16:creationId xmlns:a16="http://schemas.microsoft.com/office/drawing/2014/main" id="{B8EF30F1-E623-13B7-6838-ABD6CA913C7E}"/>
              </a:ext>
            </a:extLst>
          </p:cNvPr>
          <p:cNvSpPr/>
          <p:nvPr/>
        </p:nvSpPr>
        <p:spPr>
          <a:xfrm>
            <a:off x="2482948" y="667549"/>
            <a:ext cx="452845" cy="45284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a:t>
            </a:r>
          </a:p>
        </p:txBody>
      </p:sp>
      <p:cxnSp>
        <p:nvCxnSpPr>
          <p:cNvPr id="12" name="Connecteur droit 11">
            <a:extLst>
              <a:ext uri="{FF2B5EF4-FFF2-40B4-BE49-F238E27FC236}">
                <a16:creationId xmlns:a16="http://schemas.microsoft.com/office/drawing/2014/main" id="{A3CCF6FE-D9CF-735D-8D4F-C74254851C07}"/>
              </a:ext>
            </a:extLst>
          </p:cNvPr>
          <p:cNvCxnSpPr>
            <a:cxnSpLocks/>
            <a:stCxn id="2" idx="4"/>
            <a:endCxn id="6" idx="0"/>
          </p:cNvCxnSpPr>
          <p:nvPr/>
        </p:nvCxnSpPr>
        <p:spPr>
          <a:xfrm flipH="1">
            <a:off x="1587305" y="1119569"/>
            <a:ext cx="1" cy="80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EDAFE1F-B5FB-5C3B-D400-4663B554A264}"/>
              </a:ext>
            </a:extLst>
          </p:cNvPr>
          <p:cNvCxnSpPr>
            <a:cxnSpLocks/>
            <a:stCxn id="2" idx="3"/>
            <a:endCxn id="5" idx="7"/>
          </p:cNvCxnSpPr>
          <p:nvPr/>
        </p:nvCxnSpPr>
        <p:spPr>
          <a:xfrm flipH="1">
            <a:off x="671400" y="1053251"/>
            <a:ext cx="755801" cy="948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Connecteur droit 135">
            <a:extLst>
              <a:ext uri="{FF2B5EF4-FFF2-40B4-BE49-F238E27FC236}">
                <a16:creationId xmlns:a16="http://schemas.microsoft.com/office/drawing/2014/main" id="{97F58902-C9D9-B14A-B1D6-6F2824FB2C4C}"/>
              </a:ext>
            </a:extLst>
          </p:cNvPr>
          <p:cNvCxnSpPr>
            <a:stCxn id="2" idx="2"/>
            <a:endCxn id="3" idx="6"/>
          </p:cNvCxnSpPr>
          <p:nvPr/>
        </p:nvCxnSpPr>
        <p:spPr>
          <a:xfrm flipH="1">
            <a:off x="737719" y="893147"/>
            <a:ext cx="623164" cy="1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C844C7E4-E87D-9671-BC6C-B865B9211209}"/>
              </a:ext>
            </a:extLst>
          </p:cNvPr>
          <p:cNvCxnSpPr>
            <a:cxnSpLocks/>
            <a:stCxn id="3" idx="4"/>
            <a:endCxn id="5" idx="0"/>
          </p:cNvCxnSpPr>
          <p:nvPr/>
        </p:nvCxnSpPr>
        <p:spPr>
          <a:xfrm flipH="1">
            <a:off x="511296" y="1120616"/>
            <a:ext cx="1" cy="815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73865719-CD2F-7940-DD3F-C0E11D174D78}"/>
              </a:ext>
            </a:extLst>
          </p:cNvPr>
          <p:cNvCxnSpPr>
            <a:stCxn id="2" idx="6"/>
            <a:endCxn id="8" idx="2"/>
          </p:cNvCxnSpPr>
          <p:nvPr/>
        </p:nvCxnSpPr>
        <p:spPr>
          <a:xfrm>
            <a:off x="1813728" y="893147"/>
            <a:ext cx="669220" cy="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9F0E81B1-2629-E532-41A0-8CB60A2594AB}"/>
              </a:ext>
            </a:extLst>
          </p:cNvPr>
          <p:cNvCxnSpPr>
            <a:stCxn id="2" idx="5"/>
            <a:endCxn id="7" idx="1"/>
          </p:cNvCxnSpPr>
          <p:nvPr/>
        </p:nvCxnSpPr>
        <p:spPr>
          <a:xfrm>
            <a:off x="1747410" y="1053251"/>
            <a:ext cx="797205" cy="932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4043E0B9-F623-5475-7E71-1B79B8B5F3BB}"/>
              </a:ext>
            </a:extLst>
          </p:cNvPr>
          <p:cNvCxnSpPr>
            <a:stCxn id="6" idx="6"/>
            <a:endCxn id="7" idx="2"/>
          </p:cNvCxnSpPr>
          <p:nvPr/>
        </p:nvCxnSpPr>
        <p:spPr>
          <a:xfrm flipV="1">
            <a:off x="1813727" y="2145904"/>
            <a:ext cx="664570" cy="2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7F27443D-D6F1-DA5E-CEB6-E4A5CE24893E}"/>
              </a:ext>
            </a:extLst>
          </p:cNvPr>
          <p:cNvCxnSpPr>
            <a:stCxn id="8" idx="4"/>
            <a:endCxn id="7" idx="0"/>
          </p:cNvCxnSpPr>
          <p:nvPr/>
        </p:nvCxnSpPr>
        <p:spPr>
          <a:xfrm flipH="1">
            <a:off x="2704720" y="1120394"/>
            <a:ext cx="4651" cy="799087"/>
          </a:xfrm>
          <a:prstGeom prst="line">
            <a:avLst/>
          </a:prstGeom>
        </p:spPr>
        <p:style>
          <a:lnRef idx="1">
            <a:schemeClr val="accent1"/>
          </a:lnRef>
          <a:fillRef idx="0">
            <a:schemeClr val="accent1"/>
          </a:fillRef>
          <a:effectRef idx="0">
            <a:schemeClr val="accent1"/>
          </a:effectRef>
          <a:fontRef idx="minor">
            <a:schemeClr val="tx1"/>
          </a:fontRef>
        </p:style>
      </p:cxnSp>
      <p:sp>
        <p:nvSpPr>
          <p:cNvPr id="148" name="ZoneTexte 147">
            <a:extLst>
              <a:ext uri="{FF2B5EF4-FFF2-40B4-BE49-F238E27FC236}">
                <a16:creationId xmlns:a16="http://schemas.microsoft.com/office/drawing/2014/main" id="{CA0AC21D-F726-9119-30F1-6DDFCB44E629}"/>
              </a:ext>
            </a:extLst>
          </p:cNvPr>
          <p:cNvSpPr txBox="1"/>
          <p:nvPr/>
        </p:nvSpPr>
        <p:spPr>
          <a:xfrm>
            <a:off x="691663" y="503427"/>
            <a:ext cx="669219" cy="369332"/>
          </a:xfrm>
          <a:prstGeom prst="rect">
            <a:avLst/>
          </a:prstGeom>
          <a:noFill/>
        </p:spPr>
        <p:txBody>
          <a:bodyPr wrap="square" rtlCol="0">
            <a:spAutoFit/>
          </a:bodyPr>
          <a:lstStyle/>
          <a:p>
            <a:r>
              <a:rPr lang="fr-FR" dirty="0"/>
              <a:t>pivot</a:t>
            </a:r>
          </a:p>
        </p:txBody>
      </p:sp>
      <p:sp>
        <p:nvSpPr>
          <p:cNvPr id="149" name="ZoneTexte 148">
            <a:extLst>
              <a:ext uri="{FF2B5EF4-FFF2-40B4-BE49-F238E27FC236}">
                <a16:creationId xmlns:a16="http://schemas.microsoft.com/office/drawing/2014/main" id="{2A1493BD-76F0-1302-2AFF-B3CFC099BC91}"/>
              </a:ext>
            </a:extLst>
          </p:cNvPr>
          <p:cNvSpPr txBox="1"/>
          <p:nvPr/>
        </p:nvSpPr>
        <p:spPr>
          <a:xfrm rot="16200000">
            <a:off x="-423959" y="1175561"/>
            <a:ext cx="1275300" cy="646331"/>
          </a:xfrm>
          <a:prstGeom prst="rect">
            <a:avLst/>
          </a:prstGeom>
          <a:noFill/>
        </p:spPr>
        <p:txBody>
          <a:bodyPr wrap="square" rtlCol="0">
            <a:spAutoFit/>
          </a:bodyPr>
          <a:lstStyle/>
          <a:p>
            <a:r>
              <a:rPr lang="fr-FR" dirty="0"/>
              <a:t>Glissière hélicoïdale</a:t>
            </a:r>
          </a:p>
        </p:txBody>
      </p:sp>
      <p:sp>
        <p:nvSpPr>
          <p:cNvPr id="150" name="ZoneTexte 149">
            <a:extLst>
              <a:ext uri="{FF2B5EF4-FFF2-40B4-BE49-F238E27FC236}">
                <a16:creationId xmlns:a16="http://schemas.microsoft.com/office/drawing/2014/main" id="{B415B4F2-2C0E-AC0B-91C4-83CB629E6B77}"/>
              </a:ext>
            </a:extLst>
          </p:cNvPr>
          <p:cNvSpPr txBox="1"/>
          <p:nvPr/>
        </p:nvSpPr>
        <p:spPr>
          <a:xfrm rot="18451651">
            <a:off x="387022" y="1275322"/>
            <a:ext cx="1168056" cy="369332"/>
          </a:xfrm>
          <a:prstGeom prst="rect">
            <a:avLst/>
          </a:prstGeom>
          <a:noFill/>
        </p:spPr>
        <p:txBody>
          <a:bodyPr wrap="square" rtlCol="0">
            <a:spAutoFit/>
          </a:bodyPr>
          <a:lstStyle/>
          <a:p>
            <a:r>
              <a:rPr lang="fr-FR" dirty="0"/>
              <a:t>glissière</a:t>
            </a:r>
          </a:p>
        </p:txBody>
      </p:sp>
      <p:sp>
        <p:nvSpPr>
          <p:cNvPr id="151" name="ZoneTexte 150">
            <a:extLst>
              <a:ext uri="{FF2B5EF4-FFF2-40B4-BE49-F238E27FC236}">
                <a16:creationId xmlns:a16="http://schemas.microsoft.com/office/drawing/2014/main" id="{87CD28B9-CA18-9F1B-678A-AF991E2AAEBD}"/>
              </a:ext>
            </a:extLst>
          </p:cNvPr>
          <p:cNvSpPr txBox="1"/>
          <p:nvPr/>
        </p:nvSpPr>
        <p:spPr>
          <a:xfrm rot="16200000">
            <a:off x="882234" y="1270374"/>
            <a:ext cx="1168056" cy="369332"/>
          </a:xfrm>
          <a:prstGeom prst="rect">
            <a:avLst/>
          </a:prstGeom>
          <a:noFill/>
        </p:spPr>
        <p:txBody>
          <a:bodyPr wrap="square" rtlCol="0">
            <a:spAutoFit/>
          </a:bodyPr>
          <a:lstStyle/>
          <a:p>
            <a:r>
              <a:rPr lang="fr-FR" dirty="0"/>
              <a:t>glissière</a:t>
            </a:r>
          </a:p>
        </p:txBody>
      </p:sp>
      <p:sp>
        <p:nvSpPr>
          <p:cNvPr id="152" name="ZoneTexte 151">
            <a:extLst>
              <a:ext uri="{FF2B5EF4-FFF2-40B4-BE49-F238E27FC236}">
                <a16:creationId xmlns:a16="http://schemas.microsoft.com/office/drawing/2014/main" id="{C21ED7AD-2073-FE29-0310-DC1EE4F5986C}"/>
              </a:ext>
            </a:extLst>
          </p:cNvPr>
          <p:cNvSpPr txBox="1"/>
          <p:nvPr/>
        </p:nvSpPr>
        <p:spPr>
          <a:xfrm>
            <a:off x="1673095" y="462314"/>
            <a:ext cx="1168056" cy="369332"/>
          </a:xfrm>
          <a:prstGeom prst="rect">
            <a:avLst/>
          </a:prstGeom>
          <a:noFill/>
        </p:spPr>
        <p:txBody>
          <a:bodyPr wrap="square" rtlCol="0">
            <a:spAutoFit/>
          </a:bodyPr>
          <a:lstStyle/>
          <a:p>
            <a:r>
              <a:rPr lang="fr-FR" dirty="0"/>
              <a:t>glissière</a:t>
            </a:r>
          </a:p>
        </p:txBody>
      </p:sp>
      <p:sp>
        <p:nvSpPr>
          <p:cNvPr id="153" name="ZoneTexte 152">
            <a:extLst>
              <a:ext uri="{FF2B5EF4-FFF2-40B4-BE49-F238E27FC236}">
                <a16:creationId xmlns:a16="http://schemas.microsoft.com/office/drawing/2014/main" id="{F2E4F8FF-36B1-FB67-DAB4-9428CF8FDAAE}"/>
              </a:ext>
            </a:extLst>
          </p:cNvPr>
          <p:cNvSpPr txBox="1"/>
          <p:nvPr/>
        </p:nvSpPr>
        <p:spPr>
          <a:xfrm rot="2889085">
            <a:off x="1896355" y="1234840"/>
            <a:ext cx="669219" cy="369332"/>
          </a:xfrm>
          <a:prstGeom prst="rect">
            <a:avLst/>
          </a:prstGeom>
          <a:noFill/>
        </p:spPr>
        <p:txBody>
          <a:bodyPr wrap="square" rtlCol="0">
            <a:spAutoFit/>
          </a:bodyPr>
          <a:lstStyle/>
          <a:p>
            <a:r>
              <a:rPr lang="fr-FR" dirty="0"/>
              <a:t>pivot</a:t>
            </a:r>
          </a:p>
        </p:txBody>
      </p:sp>
      <p:sp>
        <p:nvSpPr>
          <p:cNvPr id="154" name="ZoneTexte 153">
            <a:extLst>
              <a:ext uri="{FF2B5EF4-FFF2-40B4-BE49-F238E27FC236}">
                <a16:creationId xmlns:a16="http://schemas.microsoft.com/office/drawing/2014/main" id="{B04780DB-2CF6-0775-7871-60A0A8D17592}"/>
              </a:ext>
            </a:extLst>
          </p:cNvPr>
          <p:cNvSpPr txBox="1"/>
          <p:nvPr/>
        </p:nvSpPr>
        <p:spPr>
          <a:xfrm>
            <a:off x="1514389" y="2222546"/>
            <a:ext cx="1232330" cy="369332"/>
          </a:xfrm>
          <a:prstGeom prst="rect">
            <a:avLst/>
          </a:prstGeom>
          <a:noFill/>
        </p:spPr>
        <p:txBody>
          <a:bodyPr wrap="square" rtlCol="0">
            <a:spAutoFit/>
          </a:bodyPr>
          <a:lstStyle/>
          <a:p>
            <a:r>
              <a:rPr lang="fr-FR" dirty="0"/>
              <a:t>ponctuelle</a:t>
            </a:r>
          </a:p>
        </p:txBody>
      </p:sp>
      <p:sp>
        <p:nvSpPr>
          <p:cNvPr id="155" name="ZoneTexte 154">
            <a:extLst>
              <a:ext uri="{FF2B5EF4-FFF2-40B4-BE49-F238E27FC236}">
                <a16:creationId xmlns:a16="http://schemas.microsoft.com/office/drawing/2014/main" id="{B123C135-E789-AC44-8B33-5506B626D32C}"/>
              </a:ext>
            </a:extLst>
          </p:cNvPr>
          <p:cNvSpPr txBox="1"/>
          <p:nvPr/>
        </p:nvSpPr>
        <p:spPr>
          <a:xfrm rot="16200000">
            <a:off x="2362615" y="1302510"/>
            <a:ext cx="1232330" cy="369332"/>
          </a:xfrm>
          <a:prstGeom prst="rect">
            <a:avLst/>
          </a:prstGeom>
          <a:noFill/>
        </p:spPr>
        <p:txBody>
          <a:bodyPr wrap="square" rtlCol="0">
            <a:spAutoFit/>
          </a:bodyPr>
          <a:lstStyle/>
          <a:p>
            <a:r>
              <a:rPr lang="fr-FR" dirty="0"/>
              <a:t>ponctuelle</a:t>
            </a:r>
          </a:p>
        </p:txBody>
      </p:sp>
    </p:spTree>
    <p:extLst>
      <p:ext uri="{BB962C8B-B14F-4D97-AF65-F5344CB8AC3E}">
        <p14:creationId xmlns:p14="http://schemas.microsoft.com/office/powerpoint/2010/main" val="333408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
        <p:nvSpPr>
          <p:cNvPr id="2" name="Ellipse 1">
            <a:extLst>
              <a:ext uri="{FF2B5EF4-FFF2-40B4-BE49-F238E27FC236}">
                <a16:creationId xmlns:a16="http://schemas.microsoft.com/office/drawing/2014/main" id="{451B5002-D1B1-456A-9613-B767BCD00574}"/>
              </a:ext>
            </a:extLst>
          </p:cNvPr>
          <p:cNvSpPr/>
          <p:nvPr/>
        </p:nvSpPr>
        <p:spPr>
          <a:xfrm>
            <a:off x="1360883" y="666724"/>
            <a:ext cx="452845" cy="452845"/>
          </a:xfrm>
          <a:prstGeom prst="ellipse">
            <a:avLst/>
          </a:prstGeom>
          <a:solidFill>
            <a:srgbClr val="CCB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3" name="Ellipse 2">
            <a:extLst>
              <a:ext uri="{FF2B5EF4-FFF2-40B4-BE49-F238E27FC236}">
                <a16:creationId xmlns:a16="http://schemas.microsoft.com/office/drawing/2014/main" id="{51E92901-399D-DA44-B7CB-B880744EC653}"/>
              </a:ext>
            </a:extLst>
          </p:cNvPr>
          <p:cNvSpPr/>
          <p:nvPr/>
        </p:nvSpPr>
        <p:spPr>
          <a:xfrm>
            <a:off x="284874" y="667771"/>
            <a:ext cx="452845" cy="452845"/>
          </a:xfrm>
          <a:prstGeom prst="ellipse">
            <a:avLst/>
          </a:prstGeom>
          <a:solidFill>
            <a:srgbClr val="66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a:t>
            </a:r>
          </a:p>
        </p:txBody>
      </p:sp>
      <p:sp>
        <p:nvSpPr>
          <p:cNvPr id="5" name="Ellipse 4">
            <a:extLst>
              <a:ext uri="{FF2B5EF4-FFF2-40B4-BE49-F238E27FC236}">
                <a16:creationId xmlns:a16="http://schemas.microsoft.com/office/drawing/2014/main" id="{9C4B7AEE-791F-C634-406C-6EBA49D7A90C}"/>
              </a:ext>
            </a:extLst>
          </p:cNvPr>
          <p:cNvSpPr/>
          <p:nvPr/>
        </p:nvSpPr>
        <p:spPr>
          <a:xfrm>
            <a:off x="284873" y="1935752"/>
            <a:ext cx="452845" cy="452845"/>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a:t>
            </a:r>
          </a:p>
        </p:txBody>
      </p:sp>
      <p:sp>
        <p:nvSpPr>
          <p:cNvPr id="6" name="Ellipse 5">
            <a:extLst>
              <a:ext uri="{FF2B5EF4-FFF2-40B4-BE49-F238E27FC236}">
                <a16:creationId xmlns:a16="http://schemas.microsoft.com/office/drawing/2014/main" id="{1E8F3054-AC0D-4F96-B5D8-814E3700CDC2}"/>
              </a:ext>
            </a:extLst>
          </p:cNvPr>
          <p:cNvSpPr/>
          <p:nvPr/>
        </p:nvSpPr>
        <p:spPr>
          <a:xfrm>
            <a:off x="1360882" y="1922217"/>
            <a:ext cx="452845" cy="452845"/>
          </a:xfrm>
          <a:prstGeom prst="ellips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7" name="Ellipse 6">
            <a:extLst>
              <a:ext uri="{FF2B5EF4-FFF2-40B4-BE49-F238E27FC236}">
                <a16:creationId xmlns:a16="http://schemas.microsoft.com/office/drawing/2014/main" id="{51611851-81E5-E5B5-A148-D48DC98D7D97}"/>
              </a:ext>
            </a:extLst>
          </p:cNvPr>
          <p:cNvSpPr/>
          <p:nvPr/>
        </p:nvSpPr>
        <p:spPr>
          <a:xfrm>
            <a:off x="2478297" y="1919481"/>
            <a:ext cx="452845" cy="45284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a:t>
            </a:r>
          </a:p>
        </p:txBody>
      </p:sp>
      <p:sp>
        <p:nvSpPr>
          <p:cNvPr id="8" name="Ellipse 7">
            <a:extLst>
              <a:ext uri="{FF2B5EF4-FFF2-40B4-BE49-F238E27FC236}">
                <a16:creationId xmlns:a16="http://schemas.microsoft.com/office/drawing/2014/main" id="{B8EF30F1-E623-13B7-6838-ABD6CA913C7E}"/>
              </a:ext>
            </a:extLst>
          </p:cNvPr>
          <p:cNvSpPr/>
          <p:nvPr/>
        </p:nvSpPr>
        <p:spPr>
          <a:xfrm>
            <a:off x="2482948" y="667549"/>
            <a:ext cx="452845" cy="45284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a:t>
            </a:r>
          </a:p>
        </p:txBody>
      </p:sp>
      <p:cxnSp>
        <p:nvCxnSpPr>
          <p:cNvPr id="12" name="Connecteur droit 11">
            <a:extLst>
              <a:ext uri="{FF2B5EF4-FFF2-40B4-BE49-F238E27FC236}">
                <a16:creationId xmlns:a16="http://schemas.microsoft.com/office/drawing/2014/main" id="{A3CCF6FE-D9CF-735D-8D4F-C74254851C07}"/>
              </a:ext>
            </a:extLst>
          </p:cNvPr>
          <p:cNvCxnSpPr>
            <a:cxnSpLocks/>
            <a:stCxn id="2" idx="4"/>
            <a:endCxn id="6" idx="0"/>
          </p:cNvCxnSpPr>
          <p:nvPr/>
        </p:nvCxnSpPr>
        <p:spPr>
          <a:xfrm flipH="1">
            <a:off x="1587305" y="1119569"/>
            <a:ext cx="1" cy="802648"/>
          </a:xfrm>
          <a:prstGeom prst="line">
            <a:avLst/>
          </a:prstGeom>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6EDAFE1F-B5FB-5C3B-D400-4663B554A264}"/>
              </a:ext>
            </a:extLst>
          </p:cNvPr>
          <p:cNvCxnSpPr>
            <a:cxnSpLocks/>
            <a:stCxn id="2" idx="3"/>
            <a:endCxn id="5" idx="7"/>
          </p:cNvCxnSpPr>
          <p:nvPr/>
        </p:nvCxnSpPr>
        <p:spPr>
          <a:xfrm flipH="1">
            <a:off x="671400" y="1053251"/>
            <a:ext cx="755801" cy="948819"/>
          </a:xfrm>
          <a:prstGeom prst="line">
            <a:avLst/>
          </a:prstGeom>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97F58902-C9D9-B14A-B1D6-6F2824FB2C4C}"/>
              </a:ext>
            </a:extLst>
          </p:cNvPr>
          <p:cNvCxnSpPr>
            <a:stCxn id="2" idx="2"/>
            <a:endCxn id="3" idx="6"/>
          </p:cNvCxnSpPr>
          <p:nvPr/>
        </p:nvCxnSpPr>
        <p:spPr>
          <a:xfrm flipH="1">
            <a:off x="737719" y="893147"/>
            <a:ext cx="623164" cy="1047"/>
          </a:xfrm>
          <a:prstGeom prst="line">
            <a:avLst/>
          </a:prstGeom>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C844C7E4-E87D-9671-BC6C-B865B9211209}"/>
              </a:ext>
            </a:extLst>
          </p:cNvPr>
          <p:cNvCxnSpPr>
            <a:cxnSpLocks/>
            <a:stCxn id="3" idx="4"/>
            <a:endCxn id="5" idx="0"/>
          </p:cNvCxnSpPr>
          <p:nvPr/>
        </p:nvCxnSpPr>
        <p:spPr>
          <a:xfrm flipH="1">
            <a:off x="511296" y="1120616"/>
            <a:ext cx="1" cy="815136"/>
          </a:xfrm>
          <a:prstGeom prst="line">
            <a:avLst/>
          </a:prstGeom>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73865719-CD2F-7940-DD3F-C0E11D174D78}"/>
              </a:ext>
            </a:extLst>
          </p:cNvPr>
          <p:cNvCxnSpPr>
            <a:stCxn id="2" idx="6"/>
            <a:endCxn id="8" idx="2"/>
          </p:cNvCxnSpPr>
          <p:nvPr/>
        </p:nvCxnSpPr>
        <p:spPr>
          <a:xfrm>
            <a:off x="1813728" y="893147"/>
            <a:ext cx="669220" cy="825"/>
          </a:xfrm>
          <a:prstGeom prst="line">
            <a:avLst/>
          </a:prstGeom>
        </p:spPr>
        <p:style>
          <a:lnRef idx="1">
            <a:schemeClr val="dk1"/>
          </a:lnRef>
          <a:fillRef idx="0">
            <a:schemeClr val="dk1"/>
          </a:fillRef>
          <a:effectRef idx="0">
            <a:schemeClr val="dk1"/>
          </a:effectRef>
          <a:fontRef idx="minor">
            <a:schemeClr val="tx1"/>
          </a:fontRef>
        </p:style>
      </p:cxnSp>
      <p:cxnSp>
        <p:nvCxnSpPr>
          <p:cNvPr id="143" name="Connecteur droit 142">
            <a:extLst>
              <a:ext uri="{FF2B5EF4-FFF2-40B4-BE49-F238E27FC236}">
                <a16:creationId xmlns:a16="http://schemas.microsoft.com/office/drawing/2014/main" id="{9F0E81B1-2629-E532-41A0-8CB60A2594AB}"/>
              </a:ext>
            </a:extLst>
          </p:cNvPr>
          <p:cNvCxnSpPr>
            <a:stCxn id="2" idx="5"/>
            <a:endCxn id="7" idx="1"/>
          </p:cNvCxnSpPr>
          <p:nvPr/>
        </p:nvCxnSpPr>
        <p:spPr>
          <a:xfrm>
            <a:off x="1747410" y="1053251"/>
            <a:ext cx="797205" cy="932548"/>
          </a:xfrm>
          <a:prstGeom prst="line">
            <a:avLst/>
          </a:prstGeom>
        </p:spPr>
        <p:style>
          <a:lnRef idx="1">
            <a:schemeClr val="dk1"/>
          </a:lnRef>
          <a:fillRef idx="0">
            <a:schemeClr val="dk1"/>
          </a:fillRef>
          <a:effectRef idx="0">
            <a:schemeClr val="dk1"/>
          </a:effectRef>
          <a:fontRef idx="minor">
            <a:schemeClr val="tx1"/>
          </a:fontRef>
        </p:style>
      </p:cxnSp>
      <p:cxnSp>
        <p:nvCxnSpPr>
          <p:cNvPr id="145" name="Connecteur droit 144">
            <a:extLst>
              <a:ext uri="{FF2B5EF4-FFF2-40B4-BE49-F238E27FC236}">
                <a16:creationId xmlns:a16="http://schemas.microsoft.com/office/drawing/2014/main" id="{4043E0B9-F623-5475-7E71-1B79B8B5F3BB}"/>
              </a:ext>
            </a:extLst>
          </p:cNvPr>
          <p:cNvCxnSpPr>
            <a:stCxn id="6" idx="6"/>
            <a:endCxn id="7" idx="2"/>
          </p:cNvCxnSpPr>
          <p:nvPr/>
        </p:nvCxnSpPr>
        <p:spPr>
          <a:xfrm flipV="1">
            <a:off x="1813727" y="2145904"/>
            <a:ext cx="664570" cy="2736"/>
          </a:xfrm>
          <a:prstGeom prst="line">
            <a:avLst/>
          </a:prstGeom>
        </p:spPr>
        <p:style>
          <a:lnRef idx="1">
            <a:schemeClr val="dk1"/>
          </a:lnRef>
          <a:fillRef idx="0">
            <a:schemeClr val="dk1"/>
          </a:fillRef>
          <a:effectRef idx="0">
            <a:schemeClr val="dk1"/>
          </a:effectRef>
          <a:fontRef idx="minor">
            <a:schemeClr val="tx1"/>
          </a:fontRef>
        </p:style>
      </p:cxnSp>
      <p:cxnSp>
        <p:nvCxnSpPr>
          <p:cNvPr id="147" name="Connecteur droit 146">
            <a:extLst>
              <a:ext uri="{FF2B5EF4-FFF2-40B4-BE49-F238E27FC236}">
                <a16:creationId xmlns:a16="http://schemas.microsoft.com/office/drawing/2014/main" id="{7F27443D-D6F1-DA5E-CEB6-E4A5CE24893E}"/>
              </a:ext>
            </a:extLst>
          </p:cNvPr>
          <p:cNvCxnSpPr>
            <a:stCxn id="8" idx="4"/>
            <a:endCxn id="7" idx="0"/>
          </p:cNvCxnSpPr>
          <p:nvPr/>
        </p:nvCxnSpPr>
        <p:spPr>
          <a:xfrm flipH="1">
            <a:off x="2704720" y="1120394"/>
            <a:ext cx="4651" cy="799087"/>
          </a:xfrm>
          <a:prstGeom prst="line">
            <a:avLst/>
          </a:prstGeom>
        </p:spPr>
        <p:style>
          <a:lnRef idx="1">
            <a:schemeClr val="dk1"/>
          </a:lnRef>
          <a:fillRef idx="0">
            <a:schemeClr val="dk1"/>
          </a:fillRef>
          <a:effectRef idx="0">
            <a:schemeClr val="dk1"/>
          </a:effectRef>
          <a:fontRef idx="minor">
            <a:schemeClr val="tx1"/>
          </a:fontRef>
        </p:style>
      </p:cxnSp>
      <p:sp>
        <p:nvSpPr>
          <p:cNvPr id="148" name="ZoneTexte 147">
            <a:extLst>
              <a:ext uri="{FF2B5EF4-FFF2-40B4-BE49-F238E27FC236}">
                <a16:creationId xmlns:a16="http://schemas.microsoft.com/office/drawing/2014/main" id="{CA0AC21D-F726-9119-30F1-6DDFCB44E629}"/>
              </a:ext>
            </a:extLst>
          </p:cNvPr>
          <p:cNvSpPr txBox="1"/>
          <p:nvPr/>
        </p:nvSpPr>
        <p:spPr>
          <a:xfrm>
            <a:off x="691663" y="503427"/>
            <a:ext cx="669219" cy="369332"/>
          </a:xfrm>
          <a:prstGeom prst="rect">
            <a:avLst/>
          </a:prstGeom>
          <a:noFill/>
        </p:spPr>
        <p:txBody>
          <a:bodyPr wrap="square" rtlCol="0">
            <a:spAutoFit/>
          </a:bodyPr>
          <a:lstStyle/>
          <a:p>
            <a:r>
              <a:rPr lang="fr-FR" dirty="0"/>
              <a:t>pivot</a:t>
            </a:r>
          </a:p>
        </p:txBody>
      </p:sp>
      <p:sp>
        <p:nvSpPr>
          <p:cNvPr id="149" name="ZoneTexte 148">
            <a:extLst>
              <a:ext uri="{FF2B5EF4-FFF2-40B4-BE49-F238E27FC236}">
                <a16:creationId xmlns:a16="http://schemas.microsoft.com/office/drawing/2014/main" id="{2A1493BD-76F0-1302-2AFF-B3CFC099BC91}"/>
              </a:ext>
            </a:extLst>
          </p:cNvPr>
          <p:cNvSpPr txBox="1"/>
          <p:nvPr/>
        </p:nvSpPr>
        <p:spPr>
          <a:xfrm rot="16200000">
            <a:off x="-379781" y="1185088"/>
            <a:ext cx="1275300" cy="646331"/>
          </a:xfrm>
          <a:prstGeom prst="rect">
            <a:avLst/>
          </a:prstGeom>
          <a:noFill/>
        </p:spPr>
        <p:txBody>
          <a:bodyPr wrap="square" rtlCol="0">
            <a:spAutoFit/>
          </a:bodyPr>
          <a:lstStyle/>
          <a:p>
            <a:r>
              <a:rPr lang="fr-FR" dirty="0"/>
              <a:t>Glissière hélicoïdale</a:t>
            </a:r>
          </a:p>
        </p:txBody>
      </p:sp>
      <p:sp>
        <p:nvSpPr>
          <p:cNvPr id="150" name="ZoneTexte 149">
            <a:extLst>
              <a:ext uri="{FF2B5EF4-FFF2-40B4-BE49-F238E27FC236}">
                <a16:creationId xmlns:a16="http://schemas.microsoft.com/office/drawing/2014/main" id="{B415B4F2-2C0E-AC0B-91C4-83CB629E6B77}"/>
              </a:ext>
            </a:extLst>
          </p:cNvPr>
          <p:cNvSpPr txBox="1"/>
          <p:nvPr/>
        </p:nvSpPr>
        <p:spPr>
          <a:xfrm rot="18451651">
            <a:off x="395972" y="1276231"/>
            <a:ext cx="1168056" cy="369332"/>
          </a:xfrm>
          <a:prstGeom prst="rect">
            <a:avLst/>
          </a:prstGeom>
          <a:noFill/>
        </p:spPr>
        <p:txBody>
          <a:bodyPr wrap="square" rtlCol="0">
            <a:spAutoFit/>
          </a:bodyPr>
          <a:lstStyle/>
          <a:p>
            <a:r>
              <a:rPr lang="fr-FR" dirty="0"/>
              <a:t>glissière</a:t>
            </a:r>
          </a:p>
        </p:txBody>
      </p:sp>
      <p:sp>
        <p:nvSpPr>
          <p:cNvPr id="151" name="ZoneTexte 150">
            <a:extLst>
              <a:ext uri="{FF2B5EF4-FFF2-40B4-BE49-F238E27FC236}">
                <a16:creationId xmlns:a16="http://schemas.microsoft.com/office/drawing/2014/main" id="{87CD28B9-CA18-9F1B-678A-AF991E2AAEBD}"/>
              </a:ext>
            </a:extLst>
          </p:cNvPr>
          <p:cNvSpPr txBox="1"/>
          <p:nvPr/>
        </p:nvSpPr>
        <p:spPr>
          <a:xfrm rot="16200000">
            <a:off x="883436" y="1278491"/>
            <a:ext cx="1168056" cy="369332"/>
          </a:xfrm>
          <a:prstGeom prst="rect">
            <a:avLst/>
          </a:prstGeom>
          <a:noFill/>
        </p:spPr>
        <p:txBody>
          <a:bodyPr wrap="square" rtlCol="0">
            <a:spAutoFit/>
          </a:bodyPr>
          <a:lstStyle/>
          <a:p>
            <a:r>
              <a:rPr lang="fr-FR" dirty="0"/>
              <a:t>glissière</a:t>
            </a:r>
          </a:p>
        </p:txBody>
      </p:sp>
      <p:sp>
        <p:nvSpPr>
          <p:cNvPr id="152" name="ZoneTexte 151">
            <a:extLst>
              <a:ext uri="{FF2B5EF4-FFF2-40B4-BE49-F238E27FC236}">
                <a16:creationId xmlns:a16="http://schemas.microsoft.com/office/drawing/2014/main" id="{C21ED7AD-2073-FE29-0310-DC1EE4F5986C}"/>
              </a:ext>
            </a:extLst>
          </p:cNvPr>
          <p:cNvSpPr txBox="1"/>
          <p:nvPr/>
        </p:nvSpPr>
        <p:spPr>
          <a:xfrm>
            <a:off x="1673095" y="462314"/>
            <a:ext cx="1168056" cy="369332"/>
          </a:xfrm>
          <a:prstGeom prst="rect">
            <a:avLst/>
          </a:prstGeom>
          <a:noFill/>
        </p:spPr>
        <p:txBody>
          <a:bodyPr wrap="square" rtlCol="0">
            <a:spAutoFit/>
          </a:bodyPr>
          <a:lstStyle/>
          <a:p>
            <a:r>
              <a:rPr lang="fr-FR" dirty="0"/>
              <a:t>glissière</a:t>
            </a:r>
          </a:p>
        </p:txBody>
      </p:sp>
      <p:sp>
        <p:nvSpPr>
          <p:cNvPr id="153" name="ZoneTexte 152">
            <a:extLst>
              <a:ext uri="{FF2B5EF4-FFF2-40B4-BE49-F238E27FC236}">
                <a16:creationId xmlns:a16="http://schemas.microsoft.com/office/drawing/2014/main" id="{F2E4F8FF-36B1-FB67-DAB4-9428CF8FDAAE}"/>
              </a:ext>
            </a:extLst>
          </p:cNvPr>
          <p:cNvSpPr txBox="1"/>
          <p:nvPr/>
        </p:nvSpPr>
        <p:spPr>
          <a:xfrm rot="2889085">
            <a:off x="1896355" y="1234840"/>
            <a:ext cx="669219" cy="369332"/>
          </a:xfrm>
          <a:prstGeom prst="rect">
            <a:avLst/>
          </a:prstGeom>
          <a:noFill/>
        </p:spPr>
        <p:txBody>
          <a:bodyPr wrap="square" rtlCol="0">
            <a:spAutoFit/>
          </a:bodyPr>
          <a:lstStyle/>
          <a:p>
            <a:r>
              <a:rPr lang="fr-FR" dirty="0"/>
              <a:t>pivot</a:t>
            </a:r>
          </a:p>
        </p:txBody>
      </p:sp>
      <p:sp>
        <p:nvSpPr>
          <p:cNvPr id="154" name="ZoneTexte 153">
            <a:extLst>
              <a:ext uri="{FF2B5EF4-FFF2-40B4-BE49-F238E27FC236}">
                <a16:creationId xmlns:a16="http://schemas.microsoft.com/office/drawing/2014/main" id="{B04780DB-2CF6-0775-7871-60A0A8D17592}"/>
              </a:ext>
            </a:extLst>
          </p:cNvPr>
          <p:cNvSpPr txBox="1"/>
          <p:nvPr/>
        </p:nvSpPr>
        <p:spPr>
          <a:xfrm>
            <a:off x="1514389" y="2222546"/>
            <a:ext cx="1232330" cy="369332"/>
          </a:xfrm>
          <a:prstGeom prst="rect">
            <a:avLst/>
          </a:prstGeom>
          <a:noFill/>
        </p:spPr>
        <p:txBody>
          <a:bodyPr wrap="square" rtlCol="0">
            <a:spAutoFit/>
          </a:bodyPr>
          <a:lstStyle/>
          <a:p>
            <a:r>
              <a:rPr lang="fr-FR" dirty="0"/>
              <a:t>ponctuelle</a:t>
            </a:r>
          </a:p>
        </p:txBody>
      </p:sp>
      <p:sp>
        <p:nvSpPr>
          <p:cNvPr id="155" name="ZoneTexte 154">
            <a:extLst>
              <a:ext uri="{FF2B5EF4-FFF2-40B4-BE49-F238E27FC236}">
                <a16:creationId xmlns:a16="http://schemas.microsoft.com/office/drawing/2014/main" id="{B123C135-E789-AC44-8B33-5506B626D32C}"/>
              </a:ext>
            </a:extLst>
          </p:cNvPr>
          <p:cNvSpPr txBox="1"/>
          <p:nvPr/>
        </p:nvSpPr>
        <p:spPr>
          <a:xfrm rot="16200000">
            <a:off x="2362615" y="1302510"/>
            <a:ext cx="1232330" cy="369332"/>
          </a:xfrm>
          <a:prstGeom prst="rect">
            <a:avLst/>
          </a:prstGeom>
          <a:noFill/>
        </p:spPr>
        <p:txBody>
          <a:bodyPr wrap="square" rtlCol="0">
            <a:spAutoFit/>
          </a:bodyPr>
          <a:lstStyle/>
          <a:p>
            <a:r>
              <a:rPr lang="fr-FR" dirty="0"/>
              <a:t>ponctuelle</a:t>
            </a:r>
          </a:p>
        </p:txBody>
      </p:sp>
      <p:cxnSp>
        <p:nvCxnSpPr>
          <p:cNvPr id="10" name="Connecteur droit 9">
            <a:extLst>
              <a:ext uri="{FF2B5EF4-FFF2-40B4-BE49-F238E27FC236}">
                <a16:creationId xmlns:a16="http://schemas.microsoft.com/office/drawing/2014/main" id="{694B40B1-62AE-DC26-D146-6D14833517F7}"/>
              </a:ext>
            </a:extLst>
          </p:cNvPr>
          <p:cNvCxnSpPr/>
          <p:nvPr/>
        </p:nvCxnSpPr>
        <p:spPr>
          <a:xfrm>
            <a:off x="4667794" y="1541417"/>
            <a:ext cx="0" cy="1050461"/>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09763CF8-B062-CD3C-5EA3-CAC8DB2277ED}"/>
              </a:ext>
            </a:extLst>
          </p:cNvPr>
          <p:cNvCxnSpPr>
            <a:cxnSpLocks/>
          </p:cNvCxnSpPr>
          <p:nvPr/>
        </p:nvCxnSpPr>
        <p:spPr>
          <a:xfrm flipV="1">
            <a:off x="5354515" y="2565502"/>
            <a:ext cx="612532" cy="249114"/>
          </a:xfrm>
          <a:prstGeom prst="line">
            <a:avLst/>
          </a:prstGeom>
          <a:ln>
            <a:solidFill>
              <a:srgbClr val="FF6600"/>
            </a:solidFill>
          </a:ln>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2BA6D6D9-6561-0FAB-9E26-2B8D77AF55C1}"/>
              </a:ext>
            </a:extLst>
          </p:cNvPr>
          <p:cNvCxnSpPr>
            <a:cxnSpLocks/>
          </p:cNvCxnSpPr>
          <p:nvPr/>
        </p:nvCxnSpPr>
        <p:spPr>
          <a:xfrm>
            <a:off x="4451378" y="2584164"/>
            <a:ext cx="415248"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BF0D0F73-B889-57A8-E8FA-4E9E6EF4EA7F}"/>
              </a:ext>
            </a:extLst>
          </p:cNvPr>
          <p:cNvCxnSpPr>
            <a:cxnSpLocks/>
          </p:cNvCxnSpPr>
          <p:nvPr/>
        </p:nvCxnSpPr>
        <p:spPr>
          <a:xfrm>
            <a:off x="4451378" y="2806903"/>
            <a:ext cx="415248"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A72863DB-18D5-7C8B-C5EF-D3CD863CE7E4}"/>
              </a:ext>
            </a:extLst>
          </p:cNvPr>
          <p:cNvCxnSpPr>
            <a:cxnSpLocks/>
          </p:cNvCxnSpPr>
          <p:nvPr/>
        </p:nvCxnSpPr>
        <p:spPr>
          <a:xfrm flipV="1">
            <a:off x="4659002" y="2814616"/>
            <a:ext cx="0" cy="1549489"/>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0851C13D-E6DA-73A4-08ED-D9EB3006248D}"/>
              </a:ext>
            </a:extLst>
          </p:cNvPr>
          <p:cNvCxnSpPr>
            <a:cxnSpLocks/>
          </p:cNvCxnSpPr>
          <p:nvPr/>
        </p:nvCxnSpPr>
        <p:spPr>
          <a:xfrm>
            <a:off x="4659002" y="4361364"/>
            <a:ext cx="695513"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
        <p:nvSpPr>
          <p:cNvPr id="66" name="Rectangle 65">
            <a:extLst>
              <a:ext uri="{FF2B5EF4-FFF2-40B4-BE49-F238E27FC236}">
                <a16:creationId xmlns:a16="http://schemas.microsoft.com/office/drawing/2014/main" id="{CBC5791B-D88A-3833-863D-307BBC691BE9}"/>
              </a:ext>
            </a:extLst>
          </p:cNvPr>
          <p:cNvSpPr/>
          <p:nvPr/>
        </p:nvSpPr>
        <p:spPr>
          <a:xfrm>
            <a:off x="5345723" y="4220308"/>
            <a:ext cx="641833" cy="281354"/>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2ACB01E3-AA84-58B8-A0A9-3EFDC7002704}"/>
              </a:ext>
            </a:extLst>
          </p:cNvPr>
          <p:cNvSpPr/>
          <p:nvPr/>
        </p:nvSpPr>
        <p:spPr>
          <a:xfrm>
            <a:off x="5332620" y="2549669"/>
            <a:ext cx="641833" cy="281354"/>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8" name="Connecteur droit 107">
            <a:extLst>
              <a:ext uri="{FF2B5EF4-FFF2-40B4-BE49-F238E27FC236}">
                <a16:creationId xmlns:a16="http://schemas.microsoft.com/office/drawing/2014/main" id="{5869096C-CA68-8EE1-6A35-0C2CD2D8844F}"/>
              </a:ext>
            </a:extLst>
          </p:cNvPr>
          <p:cNvCxnSpPr>
            <a:cxnSpLocks/>
          </p:cNvCxnSpPr>
          <p:nvPr/>
        </p:nvCxnSpPr>
        <p:spPr>
          <a:xfrm>
            <a:off x="5666639" y="2222546"/>
            <a:ext cx="0" cy="315090"/>
          </a:xfrm>
          <a:prstGeom prst="line">
            <a:avLst/>
          </a:prstGeom>
          <a:ln w="19050">
            <a:solidFill>
              <a:srgbClr val="FF6600"/>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91D28249-29D1-08F0-CADC-4A672F4CEC47}"/>
              </a:ext>
            </a:extLst>
          </p:cNvPr>
          <p:cNvCxnSpPr>
            <a:cxnSpLocks/>
            <a:endCxn id="66" idx="0"/>
          </p:cNvCxnSpPr>
          <p:nvPr/>
        </p:nvCxnSpPr>
        <p:spPr>
          <a:xfrm>
            <a:off x="5666639" y="2829271"/>
            <a:ext cx="1" cy="1391037"/>
          </a:xfrm>
          <a:prstGeom prst="line">
            <a:avLst/>
          </a:prstGeom>
          <a:ln w="19050">
            <a:solidFill>
              <a:srgbClr val="FF6600"/>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BD915B8F-F42F-40E4-7C79-DB45B4E5701A}"/>
              </a:ext>
            </a:extLst>
          </p:cNvPr>
          <p:cNvCxnSpPr>
            <a:cxnSpLocks/>
          </p:cNvCxnSpPr>
          <p:nvPr/>
        </p:nvCxnSpPr>
        <p:spPr>
          <a:xfrm>
            <a:off x="3991708" y="2690346"/>
            <a:ext cx="1340912" cy="0"/>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3CDD2F3D-6908-D655-1A6F-F014813BD6F2}"/>
              </a:ext>
            </a:extLst>
          </p:cNvPr>
          <p:cNvCxnSpPr>
            <a:cxnSpLocks/>
          </p:cNvCxnSpPr>
          <p:nvPr/>
        </p:nvCxnSpPr>
        <p:spPr>
          <a:xfrm flipV="1">
            <a:off x="4390291" y="2565502"/>
            <a:ext cx="0" cy="250868"/>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44" name="Connecteur droit 143">
            <a:extLst>
              <a:ext uri="{FF2B5EF4-FFF2-40B4-BE49-F238E27FC236}">
                <a16:creationId xmlns:a16="http://schemas.microsoft.com/office/drawing/2014/main" id="{3C397D1E-DE00-60EE-98E6-4C249CBE3FDE}"/>
              </a:ext>
            </a:extLst>
          </p:cNvPr>
          <p:cNvCxnSpPr>
            <a:cxnSpLocks/>
          </p:cNvCxnSpPr>
          <p:nvPr/>
        </p:nvCxnSpPr>
        <p:spPr>
          <a:xfrm flipV="1">
            <a:off x="4929553" y="2566580"/>
            <a:ext cx="0" cy="250868"/>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46" name="Connecteur droit 145">
            <a:extLst>
              <a:ext uri="{FF2B5EF4-FFF2-40B4-BE49-F238E27FC236}">
                <a16:creationId xmlns:a16="http://schemas.microsoft.com/office/drawing/2014/main" id="{2774E93D-9DF1-5259-62EA-249E9C208C12}"/>
              </a:ext>
            </a:extLst>
          </p:cNvPr>
          <p:cNvCxnSpPr>
            <a:cxnSpLocks/>
          </p:cNvCxnSpPr>
          <p:nvPr/>
        </p:nvCxnSpPr>
        <p:spPr>
          <a:xfrm>
            <a:off x="5984631" y="2693177"/>
            <a:ext cx="583222" cy="0"/>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59" name="Connecteur droit 158">
            <a:extLst>
              <a:ext uri="{FF2B5EF4-FFF2-40B4-BE49-F238E27FC236}">
                <a16:creationId xmlns:a16="http://schemas.microsoft.com/office/drawing/2014/main" id="{AB0C6870-36EA-C94B-6187-027051C26175}"/>
              </a:ext>
            </a:extLst>
          </p:cNvPr>
          <p:cNvCxnSpPr>
            <a:cxnSpLocks/>
          </p:cNvCxnSpPr>
          <p:nvPr/>
        </p:nvCxnSpPr>
        <p:spPr>
          <a:xfrm>
            <a:off x="5989653" y="4364295"/>
            <a:ext cx="695513"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160" name="Connecteur droit 159">
            <a:extLst>
              <a:ext uri="{FF2B5EF4-FFF2-40B4-BE49-F238E27FC236}">
                <a16:creationId xmlns:a16="http://schemas.microsoft.com/office/drawing/2014/main" id="{548AEB1D-B61C-68D5-256D-27F8F43EA461}"/>
              </a:ext>
            </a:extLst>
          </p:cNvPr>
          <p:cNvCxnSpPr>
            <a:cxnSpLocks/>
          </p:cNvCxnSpPr>
          <p:nvPr/>
        </p:nvCxnSpPr>
        <p:spPr>
          <a:xfrm flipV="1">
            <a:off x="6567853" y="2560819"/>
            <a:ext cx="0" cy="250868"/>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62" name="Connecteur droit 161">
            <a:extLst>
              <a:ext uri="{FF2B5EF4-FFF2-40B4-BE49-F238E27FC236}">
                <a16:creationId xmlns:a16="http://schemas.microsoft.com/office/drawing/2014/main" id="{2DDE976A-D88E-D576-9575-D1A2E145BA86}"/>
              </a:ext>
            </a:extLst>
          </p:cNvPr>
          <p:cNvCxnSpPr/>
          <p:nvPr/>
        </p:nvCxnSpPr>
        <p:spPr>
          <a:xfrm>
            <a:off x="5660781" y="2307771"/>
            <a:ext cx="234922" cy="801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163" name="Connecteur droit 162">
            <a:extLst>
              <a:ext uri="{FF2B5EF4-FFF2-40B4-BE49-F238E27FC236}">
                <a16:creationId xmlns:a16="http://schemas.microsoft.com/office/drawing/2014/main" id="{D795B1E4-88E2-C4D2-B4C4-41B884128B0B}"/>
              </a:ext>
            </a:extLst>
          </p:cNvPr>
          <p:cNvCxnSpPr/>
          <p:nvPr/>
        </p:nvCxnSpPr>
        <p:spPr>
          <a:xfrm>
            <a:off x="6048730" y="2281586"/>
            <a:ext cx="234922" cy="801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164" name="Connecteur droit 163">
            <a:extLst>
              <a:ext uri="{FF2B5EF4-FFF2-40B4-BE49-F238E27FC236}">
                <a16:creationId xmlns:a16="http://schemas.microsoft.com/office/drawing/2014/main" id="{BD8B7C65-DDC0-E27E-493B-642BC547B959}"/>
              </a:ext>
            </a:extLst>
          </p:cNvPr>
          <p:cNvCxnSpPr/>
          <p:nvPr/>
        </p:nvCxnSpPr>
        <p:spPr>
          <a:xfrm>
            <a:off x="6448146" y="2306044"/>
            <a:ext cx="234922" cy="801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165" name="Connecteur droit 164">
            <a:extLst>
              <a:ext uri="{FF2B5EF4-FFF2-40B4-BE49-F238E27FC236}">
                <a16:creationId xmlns:a16="http://schemas.microsoft.com/office/drawing/2014/main" id="{77C7A159-3424-28C8-D072-0131D2826DB2}"/>
              </a:ext>
            </a:extLst>
          </p:cNvPr>
          <p:cNvCxnSpPr>
            <a:cxnSpLocks/>
          </p:cNvCxnSpPr>
          <p:nvPr/>
        </p:nvCxnSpPr>
        <p:spPr>
          <a:xfrm>
            <a:off x="6832772" y="2297252"/>
            <a:ext cx="151700" cy="517364"/>
          </a:xfrm>
          <a:prstGeom prst="line">
            <a:avLst/>
          </a:prstGeom>
        </p:spPr>
        <p:style>
          <a:lnRef idx="1">
            <a:schemeClr val="accent2"/>
          </a:lnRef>
          <a:fillRef idx="0">
            <a:schemeClr val="accent2"/>
          </a:fillRef>
          <a:effectRef idx="0">
            <a:schemeClr val="accent2"/>
          </a:effectRef>
          <a:fontRef idx="minor">
            <a:schemeClr val="tx1"/>
          </a:fontRef>
        </p:style>
      </p:cxnSp>
      <p:cxnSp>
        <p:nvCxnSpPr>
          <p:cNvPr id="166" name="Connecteur droit 165">
            <a:extLst>
              <a:ext uri="{FF2B5EF4-FFF2-40B4-BE49-F238E27FC236}">
                <a16:creationId xmlns:a16="http://schemas.microsoft.com/office/drawing/2014/main" id="{9C5333C7-39D6-35F6-9B85-33BCBE16239E}"/>
              </a:ext>
            </a:extLst>
          </p:cNvPr>
          <p:cNvCxnSpPr>
            <a:cxnSpLocks/>
          </p:cNvCxnSpPr>
          <p:nvPr/>
        </p:nvCxnSpPr>
        <p:spPr>
          <a:xfrm flipH="1">
            <a:off x="5892664" y="2299170"/>
            <a:ext cx="156066" cy="808063"/>
          </a:xfrm>
          <a:prstGeom prst="line">
            <a:avLst/>
          </a:prstGeom>
        </p:spPr>
        <p:style>
          <a:lnRef idx="1">
            <a:schemeClr val="accent2"/>
          </a:lnRef>
          <a:fillRef idx="0">
            <a:schemeClr val="accent2"/>
          </a:fillRef>
          <a:effectRef idx="0">
            <a:schemeClr val="accent2"/>
          </a:effectRef>
          <a:fontRef idx="minor">
            <a:schemeClr val="tx1"/>
          </a:fontRef>
        </p:style>
      </p:cxnSp>
      <p:cxnSp>
        <p:nvCxnSpPr>
          <p:cNvPr id="168" name="Connecteur droit 167">
            <a:extLst>
              <a:ext uri="{FF2B5EF4-FFF2-40B4-BE49-F238E27FC236}">
                <a16:creationId xmlns:a16="http://schemas.microsoft.com/office/drawing/2014/main" id="{053F4DD1-D64F-84A7-80AA-093F09C39E91}"/>
              </a:ext>
            </a:extLst>
          </p:cNvPr>
          <p:cNvCxnSpPr>
            <a:cxnSpLocks/>
          </p:cNvCxnSpPr>
          <p:nvPr/>
        </p:nvCxnSpPr>
        <p:spPr>
          <a:xfrm flipH="1">
            <a:off x="6282461" y="2286027"/>
            <a:ext cx="156066" cy="808063"/>
          </a:xfrm>
          <a:prstGeom prst="line">
            <a:avLst/>
          </a:prstGeom>
        </p:spPr>
        <p:style>
          <a:lnRef idx="1">
            <a:schemeClr val="accent2"/>
          </a:lnRef>
          <a:fillRef idx="0">
            <a:schemeClr val="accent2"/>
          </a:fillRef>
          <a:effectRef idx="0">
            <a:schemeClr val="accent2"/>
          </a:effectRef>
          <a:fontRef idx="minor">
            <a:schemeClr val="tx1"/>
          </a:fontRef>
        </p:style>
      </p:cxnSp>
      <p:cxnSp>
        <p:nvCxnSpPr>
          <p:cNvPr id="169" name="Connecteur droit 168">
            <a:extLst>
              <a:ext uri="{FF2B5EF4-FFF2-40B4-BE49-F238E27FC236}">
                <a16:creationId xmlns:a16="http://schemas.microsoft.com/office/drawing/2014/main" id="{960369CE-E0C4-6587-5FBE-8E179BF7D449}"/>
              </a:ext>
            </a:extLst>
          </p:cNvPr>
          <p:cNvCxnSpPr>
            <a:cxnSpLocks/>
          </p:cNvCxnSpPr>
          <p:nvPr/>
        </p:nvCxnSpPr>
        <p:spPr>
          <a:xfrm flipH="1">
            <a:off x="6675098" y="2267437"/>
            <a:ext cx="156066" cy="808063"/>
          </a:xfrm>
          <a:prstGeom prst="line">
            <a:avLst/>
          </a:prstGeom>
        </p:spPr>
        <p:style>
          <a:lnRef idx="1">
            <a:schemeClr val="accent2"/>
          </a:lnRef>
          <a:fillRef idx="0">
            <a:schemeClr val="accent2"/>
          </a:fillRef>
          <a:effectRef idx="0">
            <a:schemeClr val="accent2"/>
          </a:effectRef>
          <a:fontRef idx="minor">
            <a:schemeClr val="tx1"/>
          </a:fontRef>
        </p:style>
      </p:cxnSp>
      <p:sp>
        <p:nvSpPr>
          <p:cNvPr id="170" name="Rectangle 169">
            <a:extLst>
              <a:ext uri="{FF2B5EF4-FFF2-40B4-BE49-F238E27FC236}">
                <a16:creationId xmlns:a16="http://schemas.microsoft.com/office/drawing/2014/main" id="{876D2B3F-BFFF-B8A3-6CCB-A486CE1D06E8}"/>
              </a:ext>
            </a:extLst>
          </p:cNvPr>
          <p:cNvSpPr/>
          <p:nvPr/>
        </p:nvSpPr>
        <p:spPr>
          <a:xfrm>
            <a:off x="6683068" y="4215816"/>
            <a:ext cx="641833" cy="281354"/>
          </a:xfrm>
          <a:prstGeom prst="rect">
            <a:avLst/>
          </a:prstGeom>
          <a:noFill/>
          <a:ln w="28575">
            <a:solidFill>
              <a:srgbClr val="66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1" name="Connecteur droit 170">
            <a:extLst>
              <a:ext uri="{FF2B5EF4-FFF2-40B4-BE49-F238E27FC236}">
                <a16:creationId xmlns:a16="http://schemas.microsoft.com/office/drawing/2014/main" id="{5F5FC61F-25DE-19B2-18A2-815BAF371637}"/>
              </a:ext>
            </a:extLst>
          </p:cNvPr>
          <p:cNvCxnSpPr>
            <a:cxnSpLocks/>
          </p:cNvCxnSpPr>
          <p:nvPr/>
        </p:nvCxnSpPr>
        <p:spPr>
          <a:xfrm>
            <a:off x="7003984" y="2002070"/>
            <a:ext cx="0" cy="2213746"/>
          </a:xfrm>
          <a:prstGeom prst="line">
            <a:avLst/>
          </a:prstGeom>
          <a:ln w="28575">
            <a:solidFill>
              <a:srgbClr val="6699FF"/>
            </a:solidFill>
          </a:ln>
        </p:spPr>
        <p:style>
          <a:lnRef idx="1">
            <a:schemeClr val="dk1"/>
          </a:lnRef>
          <a:fillRef idx="0">
            <a:schemeClr val="dk1"/>
          </a:fillRef>
          <a:effectRef idx="0">
            <a:schemeClr val="dk1"/>
          </a:effectRef>
          <a:fontRef idx="minor">
            <a:schemeClr val="tx1"/>
          </a:fontRef>
        </p:style>
      </p:cxnSp>
      <p:cxnSp>
        <p:nvCxnSpPr>
          <p:cNvPr id="175" name="Connecteur droit 174">
            <a:extLst>
              <a:ext uri="{FF2B5EF4-FFF2-40B4-BE49-F238E27FC236}">
                <a16:creationId xmlns:a16="http://schemas.microsoft.com/office/drawing/2014/main" id="{4BE53048-3F81-5F2F-9ED7-B274E6AC0B82}"/>
              </a:ext>
            </a:extLst>
          </p:cNvPr>
          <p:cNvCxnSpPr>
            <a:cxnSpLocks/>
          </p:cNvCxnSpPr>
          <p:nvPr/>
        </p:nvCxnSpPr>
        <p:spPr>
          <a:xfrm>
            <a:off x="7003984" y="2697388"/>
            <a:ext cx="1591374" cy="5813"/>
          </a:xfrm>
          <a:prstGeom prst="line">
            <a:avLst/>
          </a:prstGeom>
          <a:ln w="28575">
            <a:solidFill>
              <a:srgbClr val="6699FF"/>
            </a:solidFill>
            <a:tailEnd type="triangle"/>
          </a:ln>
        </p:spPr>
        <p:style>
          <a:lnRef idx="1">
            <a:schemeClr val="dk1"/>
          </a:lnRef>
          <a:fillRef idx="0">
            <a:schemeClr val="dk1"/>
          </a:fillRef>
          <a:effectRef idx="0">
            <a:schemeClr val="dk1"/>
          </a:effectRef>
          <a:fontRef idx="minor">
            <a:schemeClr val="tx1"/>
          </a:fontRef>
        </p:style>
      </p:cxnSp>
      <p:cxnSp>
        <p:nvCxnSpPr>
          <p:cNvPr id="178" name="Connecteur droit 177">
            <a:extLst>
              <a:ext uri="{FF2B5EF4-FFF2-40B4-BE49-F238E27FC236}">
                <a16:creationId xmlns:a16="http://schemas.microsoft.com/office/drawing/2014/main" id="{FE5D35A1-B8B7-BDF0-C7AD-AFF15BE2C63A}"/>
              </a:ext>
            </a:extLst>
          </p:cNvPr>
          <p:cNvCxnSpPr>
            <a:cxnSpLocks/>
          </p:cNvCxnSpPr>
          <p:nvPr/>
        </p:nvCxnSpPr>
        <p:spPr>
          <a:xfrm>
            <a:off x="7324901" y="4356493"/>
            <a:ext cx="695513"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
        <p:nvSpPr>
          <p:cNvPr id="179" name="Ellipse 178">
            <a:extLst>
              <a:ext uri="{FF2B5EF4-FFF2-40B4-BE49-F238E27FC236}">
                <a16:creationId xmlns:a16="http://schemas.microsoft.com/office/drawing/2014/main" id="{7849C2C9-BFA5-41E3-4F76-06BE0D3FD3C0}"/>
              </a:ext>
            </a:extLst>
          </p:cNvPr>
          <p:cNvSpPr/>
          <p:nvPr/>
        </p:nvSpPr>
        <p:spPr>
          <a:xfrm>
            <a:off x="7992208" y="4122658"/>
            <a:ext cx="436155" cy="43615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0" name="Connecteur droit 179">
            <a:extLst>
              <a:ext uri="{FF2B5EF4-FFF2-40B4-BE49-F238E27FC236}">
                <a16:creationId xmlns:a16="http://schemas.microsoft.com/office/drawing/2014/main" id="{F16D063A-01DB-0AF0-9FCE-DCFF54579BC0}"/>
              </a:ext>
            </a:extLst>
          </p:cNvPr>
          <p:cNvCxnSpPr>
            <a:cxnSpLocks/>
            <a:endCxn id="179" idx="0"/>
          </p:cNvCxnSpPr>
          <p:nvPr/>
        </p:nvCxnSpPr>
        <p:spPr>
          <a:xfrm flipH="1">
            <a:off x="8210286" y="2103341"/>
            <a:ext cx="770145" cy="2019317"/>
          </a:xfrm>
          <a:prstGeom prst="line">
            <a:avLst/>
          </a:prstGeom>
          <a:ln w="28575">
            <a:solidFill>
              <a:srgbClr val="FFFF00"/>
            </a:solidFill>
          </a:ln>
        </p:spPr>
        <p:style>
          <a:lnRef idx="1">
            <a:schemeClr val="dk1"/>
          </a:lnRef>
          <a:fillRef idx="0">
            <a:schemeClr val="dk1"/>
          </a:fillRef>
          <a:effectRef idx="0">
            <a:schemeClr val="dk1"/>
          </a:effectRef>
          <a:fontRef idx="minor">
            <a:schemeClr val="tx1"/>
          </a:fontRef>
        </p:style>
      </p:cxnSp>
      <p:cxnSp>
        <p:nvCxnSpPr>
          <p:cNvPr id="186" name="Connecteur droit 185">
            <a:extLst>
              <a:ext uri="{FF2B5EF4-FFF2-40B4-BE49-F238E27FC236}">
                <a16:creationId xmlns:a16="http://schemas.microsoft.com/office/drawing/2014/main" id="{1FC7CF8C-2179-5900-7BC4-F06DBEA647A1}"/>
              </a:ext>
            </a:extLst>
          </p:cNvPr>
          <p:cNvCxnSpPr>
            <a:cxnSpLocks/>
          </p:cNvCxnSpPr>
          <p:nvPr/>
        </p:nvCxnSpPr>
        <p:spPr>
          <a:xfrm flipH="1" flipV="1">
            <a:off x="8747758" y="2855601"/>
            <a:ext cx="812802" cy="2812"/>
          </a:xfrm>
          <a:prstGeom prst="line">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8" name="Connecteur droit 187">
            <a:extLst>
              <a:ext uri="{FF2B5EF4-FFF2-40B4-BE49-F238E27FC236}">
                <a16:creationId xmlns:a16="http://schemas.microsoft.com/office/drawing/2014/main" id="{6F7C6917-3554-B200-CEAB-500651478661}"/>
              </a:ext>
            </a:extLst>
          </p:cNvPr>
          <p:cNvCxnSpPr>
            <a:cxnSpLocks/>
          </p:cNvCxnSpPr>
          <p:nvPr/>
        </p:nvCxnSpPr>
        <p:spPr>
          <a:xfrm>
            <a:off x="8428165" y="4358908"/>
            <a:ext cx="1475155"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
        <p:nvSpPr>
          <p:cNvPr id="189" name="Rectangle 188">
            <a:extLst>
              <a:ext uri="{FF2B5EF4-FFF2-40B4-BE49-F238E27FC236}">
                <a16:creationId xmlns:a16="http://schemas.microsoft.com/office/drawing/2014/main" id="{063765F9-C117-BBF3-92C9-1BDDCAF4C890}"/>
              </a:ext>
            </a:extLst>
          </p:cNvPr>
          <p:cNvSpPr/>
          <p:nvPr/>
        </p:nvSpPr>
        <p:spPr>
          <a:xfrm>
            <a:off x="9566522" y="2714924"/>
            <a:ext cx="641833" cy="281354"/>
          </a:xfrm>
          <a:prstGeom prst="rect">
            <a:avLst/>
          </a:prstGeom>
          <a:noFill/>
          <a:ln w="28575">
            <a:solidFill>
              <a:srgbClr val="CCB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2" name="Connecteur droit 191">
            <a:extLst>
              <a:ext uri="{FF2B5EF4-FFF2-40B4-BE49-F238E27FC236}">
                <a16:creationId xmlns:a16="http://schemas.microsoft.com/office/drawing/2014/main" id="{BC964647-C5C5-4EAE-AF55-E903B4FD5190}"/>
              </a:ext>
            </a:extLst>
          </p:cNvPr>
          <p:cNvCxnSpPr>
            <a:cxnSpLocks/>
          </p:cNvCxnSpPr>
          <p:nvPr/>
        </p:nvCxnSpPr>
        <p:spPr>
          <a:xfrm flipH="1" flipV="1">
            <a:off x="10222224" y="2855601"/>
            <a:ext cx="812802" cy="2812"/>
          </a:xfrm>
          <a:prstGeom prst="line">
            <a:avLst/>
          </a:prstGeom>
          <a:ln w="28575">
            <a:solidFill>
              <a:srgbClr val="FF0000"/>
            </a:solidFill>
            <a:tailEnd type="none"/>
          </a:ln>
        </p:spPr>
        <p:style>
          <a:lnRef idx="1">
            <a:schemeClr val="dk1"/>
          </a:lnRef>
          <a:fillRef idx="0">
            <a:schemeClr val="dk1"/>
          </a:fillRef>
          <a:effectRef idx="0">
            <a:schemeClr val="dk1"/>
          </a:effectRef>
          <a:fontRef idx="minor">
            <a:schemeClr val="tx1"/>
          </a:fontRef>
        </p:style>
      </p:cxnSp>
      <p:cxnSp>
        <p:nvCxnSpPr>
          <p:cNvPr id="193" name="Connecteur droit 192">
            <a:extLst>
              <a:ext uri="{FF2B5EF4-FFF2-40B4-BE49-F238E27FC236}">
                <a16:creationId xmlns:a16="http://schemas.microsoft.com/office/drawing/2014/main" id="{CDCA1B7C-E374-F365-2C26-78FA9CF70676}"/>
              </a:ext>
            </a:extLst>
          </p:cNvPr>
          <p:cNvCxnSpPr>
            <a:cxnSpLocks/>
          </p:cNvCxnSpPr>
          <p:nvPr/>
        </p:nvCxnSpPr>
        <p:spPr>
          <a:xfrm flipV="1">
            <a:off x="9903320" y="3009324"/>
            <a:ext cx="0" cy="1331411"/>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2252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210658" y="805134"/>
            <a:ext cx="6545742" cy="5636305"/>
          </a:xfrm>
        </p:spPr>
        <p:txBody>
          <a:bodyPr rtlCol="0">
            <a:noAutofit/>
          </a:bodyPr>
          <a:lstStyle/>
          <a:p>
            <a:r>
              <a:rPr lang="fr-FR" sz="1600" dirty="0">
                <a:solidFill>
                  <a:schemeClr val="tx1"/>
                </a:solidFill>
              </a:rPr>
              <a:t>La figure ci-contre donne le schéma de situation d'un palan à main à commande manuelle. </a:t>
            </a:r>
            <a:br>
              <a:rPr lang="fr-FR" sz="1600" dirty="0">
                <a:solidFill>
                  <a:schemeClr val="tx1"/>
                </a:solidFill>
              </a:rPr>
            </a:br>
            <a:r>
              <a:rPr lang="fr-FR" sz="1600" dirty="0">
                <a:solidFill>
                  <a:schemeClr val="tx1"/>
                </a:solidFill>
              </a:rPr>
              <a:t>Celui-ci est suspendu par le crochet 30 à un chariot monorail C,</a:t>
            </a:r>
            <a:br>
              <a:rPr lang="fr-FR" sz="1600" dirty="0">
                <a:solidFill>
                  <a:schemeClr val="tx1"/>
                </a:solidFill>
              </a:rPr>
            </a:br>
            <a:r>
              <a:rPr lang="fr-FR" sz="1600" dirty="0">
                <a:solidFill>
                  <a:schemeClr val="tx1"/>
                </a:solidFill>
              </a:rPr>
              <a:t>La charge à soulever et à déplacer est suspendue au crochet 34.</a:t>
            </a:r>
            <a:br>
              <a:rPr lang="fr-FR" sz="1600" dirty="0">
                <a:solidFill>
                  <a:schemeClr val="tx1"/>
                </a:solidFill>
              </a:rPr>
            </a:br>
            <a:r>
              <a:rPr lang="fr-FR" sz="1600" dirty="0">
                <a:solidFill>
                  <a:schemeClr val="tx1"/>
                </a:solidFill>
              </a:rPr>
              <a:t>Les fonctions principales assurées par ce mécanisme sont les suivantes :</a:t>
            </a:r>
            <a:br>
              <a:rPr lang="fr-FR" sz="1600" dirty="0">
                <a:solidFill>
                  <a:schemeClr val="tx1"/>
                </a:solidFill>
              </a:rPr>
            </a:br>
            <a:r>
              <a:rPr lang="fr-FR" sz="1600" dirty="0">
                <a:solidFill>
                  <a:schemeClr val="tx1"/>
                </a:solidFill>
              </a:rPr>
              <a:t>	* Provoquer la montée de la charge par un effort de 	traction sur l'un des brins de la chaîne de commande 9. </a:t>
            </a:r>
            <a:br>
              <a:rPr lang="fr-FR" sz="1600" dirty="0">
                <a:solidFill>
                  <a:schemeClr val="tx1"/>
                </a:solidFill>
              </a:rPr>
            </a:br>
            <a:r>
              <a:rPr lang="fr-FR" sz="1600" dirty="0">
                <a:solidFill>
                  <a:schemeClr val="tx1"/>
                </a:solidFill>
              </a:rPr>
              <a:t>	* S'opposer automatiquement à la descente de la 	charge lorsque l'on cesse d'exercer cet effort sur la 	chaîne 9,</a:t>
            </a:r>
            <a:br>
              <a:rPr lang="fr-FR" sz="1600" dirty="0">
                <a:solidFill>
                  <a:schemeClr val="tx1"/>
                </a:solidFill>
              </a:rPr>
            </a:br>
            <a:r>
              <a:rPr lang="fr-FR" sz="1600" dirty="0">
                <a:solidFill>
                  <a:schemeClr val="tx1"/>
                </a:solidFill>
              </a:rPr>
              <a:t>	* Commander la descente de la charge par l'effort de 	traction sur l'autre brin de la chaîne 9 et régulariser la 	vitesse de descente.</a:t>
            </a:r>
            <a:br>
              <a:rPr lang="fr-FR" sz="1600" dirty="0">
                <a:solidFill>
                  <a:schemeClr val="tx1"/>
                </a:solidFill>
              </a:rPr>
            </a:br>
            <a:endParaRPr lang="fr-FR" sz="1600" dirty="0">
              <a:solidFill>
                <a:schemeClr val="tx1"/>
              </a:solidFill>
            </a:endParaRP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pic>
        <p:nvPicPr>
          <p:cNvPr id="6" name="Image 5" descr="Une image contenant texte, fournitures de bureau, livre, écriture manuscrite&#10;&#10;Description générée automatiquement">
            <a:extLst>
              <a:ext uri="{FF2B5EF4-FFF2-40B4-BE49-F238E27FC236}">
                <a16:creationId xmlns:a16="http://schemas.microsoft.com/office/drawing/2014/main" id="{2B9727E3-11F3-156D-6846-7C10A22352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3667" t="22222" r="24852" b="32000"/>
          <a:stretch/>
        </p:blipFill>
        <p:spPr>
          <a:xfrm rot="5340000">
            <a:off x="6752873" y="-186091"/>
            <a:ext cx="5189993" cy="5660170"/>
          </a:xfrm>
          <a:prstGeom prst="rect">
            <a:avLst/>
          </a:prstGeom>
        </p:spPr>
      </p:pic>
    </p:spTree>
    <p:extLst>
      <p:ext uri="{BB962C8B-B14F-4D97-AF65-F5344CB8AC3E}">
        <p14:creationId xmlns:p14="http://schemas.microsoft.com/office/powerpoint/2010/main" val="1370350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11802" y="34171"/>
            <a:ext cx="5140007" cy="6845901"/>
          </a:xfrm>
          <a:prstGeom prst="rect">
            <a:avLst/>
          </a:prstGeom>
        </p:spPr>
      </p:pic>
      <p:pic>
        <p:nvPicPr>
          <p:cNvPr id="6" name="Image 5" descr="Une image contenant texte, fournitures de bureau, livre, écriture manuscrite&#10;&#10;Description générée automatiquement">
            <a:extLst>
              <a:ext uri="{FF2B5EF4-FFF2-40B4-BE49-F238E27FC236}">
                <a16:creationId xmlns:a16="http://schemas.microsoft.com/office/drawing/2014/main" id="{2B9727E3-11F3-156D-6846-7C10A223520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43667" t="22222" r="24852" b="32000"/>
          <a:stretch/>
        </p:blipFill>
        <p:spPr>
          <a:xfrm rot="5340000">
            <a:off x="667284" y="596907"/>
            <a:ext cx="5193675" cy="5664186"/>
          </a:xfrm>
          <a:prstGeom prst="rect">
            <a:avLst/>
          </a:prstGeom>
        </p:spPr>
      </p:pic>
    </p:spTree>
    <p:extLst>
      <p:ext uri="{BB962C8B-B14F-4D97-AF65-F5344CB8AC3E}">
        <p14:creationId xmlns:p14="http://schemas.microsoft.com/office/powerpoint/2010/main" val="532221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endParaRPr lang="fr-FR" dirty="0"/>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Modélisation des liaisons</a:t>
            </a:r>
          </a:p>
          <a:p>
            <a:endParaRPr lang="fr-FR" dirty="0"/>
          </a:p>
          <a:p>
            <a:r>
              <a:rPr lang="fr-FR" dirty="0"/>
              <a:t>Modélisation des actions mécaniques</a:t>
            </a:r>
          </a:p>
          <a:p>
            <a:endParaRPr lang="fr-FR" dirty="0"/>
          </a:p>
          <a:p>
            <a:r>
              <a:rPr lang="fr-FR" dirty="0"/>
              <a:t>Action mécanique dans les liaisons entre solides</a:t>
            </a:r>
          </a:p>
          <a:p>
            <a:endParaRPr lang="fr-FR" dirty="0"/>
          </a:p>
          <a:p>
            <a:r>
              <a:rPr lang="fr-FR" dirty="0"/>
              <a:t>Méthode DPCE</a:t>
            </a:r>
          </a:p>
          <a:p>
            <a:pPr rtl="0"/>
            <a:endParaRPr lang="fr-FR" dirty="0"/>
          </a:p>
        </p:txBody>
      </p:sp>
    </p:spTree>
    <p:extLst>
      <p:ext uri="{BB962C8B-B14F-4D97-AF65-F5344CB8AC3E}">
        <p14:creationId xmlns:p14="http://schemas.microsoft.com/office/powerpoint/2010/main" val="2112437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pic>
        <p:nvPicPr>
          <p:cNvPr id="4" name="Image 3" descr="Une image contenant texte, écriture manuscrite, intérieur&#10;&#10;Description générée automatiquement">
            <a:extLst>
              <a:ext uri="{FF2B5EF4-FFF2-40B4-BE49-F238E27FC236}">
                <a16:creationId xmlns:a16="http://schemas.microsoft.com/office/drawing/2014/main" id="{AB71BECD-9977-29FB-098C-B511F82C9D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4785" t="26977" r="19236" b="6615"/>
          <a:stretch/>
        </p:blipFill>
        <p:spPr>
          <a:xfrm rot="5280000">
            <a:off x="1588177" y="-758872"/>
            <a:ext cx="4139006" cy="6546817"/>
          </a:xfrm>
          <a:prstGeom prst="rect">
            <a:avLst/>
          </a:prstGeom>
        </p:spPr>
      </p:pic>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Tree>
    <p:extLst>
      <p:ext uri="{BB962C8B-B14F-4D97-AF65-F5344CB8AC3E}">
        <p14:creationId xmlns:p14="http://schemas.microsoft.com/office/powerpoint/2010/main" val="340150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2018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CA2120-3ED9-8CF7-09FF-388D10D4917C}"/>
              </a:ext>
            </a:extLst>
          </p:cNvPr>
          <p:cNvSpPr txBox="1"/>
          <p:nvPr/>
        </p:nvSpPr>
        <p:spPr>
          <a:xfrm>
            <a:off x="246743" y="565847"/>
            <a:ext cx="6143745" cy="1477328"/>
          </a:xfrm>
          <a:prstGeom prst="rect">
            <a:avLst/>
          </a:prstGeom>
          <a:noFill/>
        </p:spPr>
        <p:txBody>
          <a:bodyPr wrap="square" rtlCol="0">
            <a:spAutoFit/>
          </a:bodyPr>
          <a:lstStyle/>
          <a:p>
            <a:r>
              <a:rPr lang="fr-FR" dirty="0"/>
              <a:t>A = {1,10,11,12,13, 35, 37}</a:t>
            </a:r>
          </a:p>
          <a:p>
            <a:r>
              <a:rPr lang="fr-FR" dirty="0"/>
              <a:t>B = {2, 4, 16}</a:t>
            </a:r>
          </a:p>
          <a:p>
            <a:r>
              <a:rPr lang="fr-FR" dirty="0"/>
              <a:t>C = {7, 8, 17, 18,19, 20, 21, 22 ,23 ,24 ,25 ,26 ,27 ,28 ,29 }</a:t>
            </a:r>
          </a:p>
          <a:p>
            <a:r>
              <a:rPr lang="fr-FR" dirty="0"/>
              <a:t>D = {14, 15}</a:t>
            </a:r>
          </a:p>
          <a:p>
            <a:r>
              <a:rPr lang="fr-FR" dirty="0"/>
              <a:t>E = {30}</a:t>
            </a:r>
          </a:p>
        </p:txBody>
      </p:sp>
    </p:spTree>
    <p:extLst>
      <p:ext uri="{BB962C8B-B14F-4D97-AF65-F5344CB8AC3E}">
        <p14:creationId xmlns:p14="http://schemas.microsoft.com/office/powerpoint/2010/main" val="151842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CA2120-3ED9-8CF7-09FF-388D10D4917C}"/>
              </a:ext>
            </a:extLst>
          </p:cNvPr>
          <p:cNvSpPr txBox="1"/>
          <p:nvPr/>
        </p:nvSpPr>
        <p:spPr>
          <a:xfrm>
            <a:off x="246743" y="565847"/>
            <a:ext cx="6143745" cy="1477328"/>
          </a:xfrm>
          <a:prstGeom prst="rect">
            <a:avLst/>
          </a:prstGeom>
          <a:noFill/>
        </p:spPr>
        <p:txBody>
          <a:bodyPr wrap="square" rtlCol="0">
            <a:spAutoFit/>
          </a:bodyPr>
          <a:lstStyle/>
          <a:p>
            <a:r>
              <a:rPr lang="fr-FR" dirty="0"/>
              <a:t>A = {1,10,11,12,13, 35, 37}</a:t>
            </a:r>
          </a:p>
          <a:p>
            <a:r>
              <a:rPr lang="fr-FR" dirty="0"/>
              <a:t>B = {2, 4, 16}</a:t>
            </a:r>
          </a:p>
          <a:p>
            <a:r>
              <a:rPr lang="fr-FR" dirty="0"/>
              <a:t>C = {7, 8, 17, 18,19, 20, 21, 22 ,23 ,24 ,25 ,26 ,27 ,28 ,29 }</a:t>
            </a:r>
          </a:p>
          <a:p>
            <a:r>
              <a:rPr lang="fr-FR" dirty="0"/>
              <a:t>D = {14, 15}</a:t>
            </a:r>
          </a:p>
          <a:p>
            <a:r>
              <a:rPr lang="fr-FR" dirty="0"/>
              <a:t>E = {30}</a:t>
            </a:r>
          </a:p>
        </p:txBody>
      </p:sp>
    </p:spTree>
    <p:extLst>
      <p:ext uri="{BB962C8B-B14F-4D97-AF65-F5344CB8AC3E}">
        <p14:creationId xmlns:p14="http://schemas.microsoft.com/office/powerpoint/2010/main" val="2396106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CA2120-3ED9-8CF7-09FF-388D10D4917C}"/>
              </a:ext>
            </a:extLst>
          </p:cNvPr>
          <p:cNvSpPr txBox="1"/>
          <p:nvPr/>
        </p:nvSpPr>
        <p:spPr>
          <a:xfrm>
            <a:off x="246743" y="565847"/>
            <a:ext cx="6143745" cy="1477328"/>
          </a:xfrm>
          <a:prstGeom prst="rect">
            <a:avLst/>
          </a:prstGeom>
          <a:noFill/>
        </p:spPr>
        <p:txBody>
          <a:bodyPr wrap="square" rtlCol="0">
            <a:spAutoFit/>
          </a:bodyPr>
          <a:lstStyle/>
          <a:p>
            <a:r>
              <a:rPr lang="fr-FR" dirty="0"/>
              <a:t>A = {1,10,11,12,13, 35, 37}</a:t>
            </a:r>
          </a:p>
          <a:p>
            <a:r>
              <a:rPr lang="fr-FR" dirty="0"/>
              <a:t>B = {2, 4, 16}</a:t>
            </a:r>
          </a:p>
          <a:p>
            <a:r>
              <a:rPr lang="fr-FR" dirty="0"/>
              <a:t>C = {7, 8, 17, 18,19, 20, 21, 22 ,23 ,24 ,25 ,26 ,27 ,28 ,29 }</a:t>
            </a:r>
          </a:p>
          <a:p>
            <a:r>
              <a:rPr lang="fr-FR" dirty="0"/>
              <a:t>D = {14, 15}</a:t>
            </a:r>
          </a:p>
          <a:p>
            <a:r>
              <a:rPr lang="fr-FR" dirty="0"/>
              <a:t>E = {30}</a:t>
            </a:r>
          </a:p>
        </p:txBody>
      </p:sp>
      <p:sp>
        <p:nvSpPr>
          <p:cNvPr id="25" name="Ellipse 24">
            <a:extLst>
              <a:ext uri="{FF2B5EF4-FFF2-40B4-BE49-F238E27FC236}">
                <a16:creationId xmlns:a16="http://schemas.microsoft.com/office/drawing/2014/main" id="{DF287AF3-3E97-BA39-34A0-C8278BF3748C}"/>
              </a:ext>
            </a:extLst>
          </p:cNvPr>
          <p:cNvSpPr/>
          <p:nvPr/>
        </p:nvSpPr>
        <p:spPr>
          <a:xfrm>
            <a:off x="4025964" y="2473973"/>
            <a:ext cx="452845" cy="452845"/>
          </a:xfrm>
          <a:prstGeom prst="ellipse">
            <a:avLst/>
          </a:prstGeom>
          <a:solidFill>
            <a:srgbClr val="33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94" name="Ellipse 93">
            <a:extLst>
              <a:ext uri="{FF2B5EF4-FFF2-40B4-BE49-F238E27FC236}">
                <a16:creationId xmlns:a16="http://schemas.microsoft.com/office/drawing/2014/main" id="{7CC678FD-E967-205D-8940-FF4988B40DC9}"/>
              </a:ext>
            </a:extLst>
          </p:cNvPr>
          <p:cNvSpPr/>
          <p:nvPr/>
        </p:nvSpPr>
        <p:spPr>
          <a:xfrm>
            <a:off x="2079779" y="2473973"/>
            <a:ext cx="452845" cy="452845"/>
          </a:xfrm>
          <a:prstGeom prst="ellipse">
            <a:avLst/>
          </a:prstGeom>
          <a:solidFill>
            <a:srgbClr val="66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a:t>
            </a:r>
          </a:p>
        </p:txBody>
      </p:sp>
      <p:sp>
        <p:nvSpPr>
          <p:cNvPr id="95" name="Ellipse 94">
            <a:extLst>
              <a:ext uri="{FF2B5EF4-FFF2-40B4-BE49-F238E27FC236}">
                <a16:creationId xmlns:a16="http://schemas.microsoft.com/office/drawing/2014/main" id="{A2F30F22-A274-7CAC-9C13-0026DC7E42F2}"/>
              </a:ext>
            </a:extLst>
          </p:cNvPr>
          <p:cNvSpPr/>
          <p:nvPr/>
        </p:nvSpPr>
        <p:spPr>
          <a:xfrm>
            <a:off x="2090674" y="3977762"/>
            <a:ext cx="452845" cy="45284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a:t>
            </a:r>
          </a:p>
        </p:txBody>
      </p:sp>
      <p:sp>
        <p:nvSpPr>
          <p:cNvPr id="96" name="Ellipse 95">
            <a:extLst>
              <a:ext uri="{FF2B5EF4-FFF2-40B4-BE49-F238E27FC236}">
                <a16:creationId xmlns:a16="http://schemas.microsoft.com/office/drawing/2014/main" id="{E99FA5A7-EA5B-854C-920E-6039A0901FDC}"/>
              </a:ext>
            </a:extLst>
          </p:cNvPr>
          <p:cNvSpPr/>
          <p:nvPr/>
        </p:nvSpPr>
        <p:spPr>
          <a:xfrm>
            <a:off x="4046764" y="3976003"/>
            <a:ext cx="452845" cy="452845"/>
          </a:xfrm>
          <a:prstGeom prst="ellipse">
            <a:avLst/>
          </a:prstGeom>
          <a:solidFill>
            <a:srgbClr val="CC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97" name="Ellipse 96">
            <a:extLst>
              <a:ext uri="{FF2B5EF4-FFF2-40B4-BE49-F238E27FC236}">
                <a16:creationId xmlns:a16="http://schemas.microsoft.com/office/drawing/2014/main" id="{9491F7E8-0CFF-92B1-F855-2607FEE7F072}"/>
              </a:ext>
            </a:extLst>
          </p:cNvPr>
          <p:cNvSpPr/>
          <p:nvPr/>
        </p:nvSpPr>
        <p:spPr>
          <a:xfrm>
            <a:off x="2103587" y="5499451"/>
            <a:ext cx="452845" cy="452845"/>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a:t>
            </a:r>
          </a:p>
        </p:txBody>
      </p:sp>
      <p:cxnSp>
        <p:nvCxnSpPr>
          <p:cNvPr id="99" name="Connecteur droit 98">
            <a:extLst>
              <a:ext uri="{FF2B5EF4-FFF2-40B4-BE49-F238E27FC236}">
                <a16:creationId xmlns:a16="http://schemas.microsoft.com/office/drawing/2014/main" id="{C22BA86A-5826-96EF-19E2-AD6B05F03958}"/>
              </a:ext>
            </a:extLst>
          </p:cNvPr>
          <p:cNvCxnSpPr>
            <a:cxnSpLocks/>
            <a:stCxn id="25" idx="4"/>
            <a:endCxn id="96" idx="0"/>
          </p:cNvCxnSpPr>
          <p:nvPr/>
        </p:nvCxnSpPr>
        <p:spPr>
          <a:xfrm>
            <a:off x="4252387" y="2926818"/>
            <a:ext cx="20800" cy="1049185"/>
          </a:xfrm>
          <a:prstGeom prst="line">
            <a:avLst/>
          </a:prstGeom>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69B58502-B728-8FF5-19ED-57F54C0A2818}"/>
              </a:ext>
            </a:extLst>
          </p:cNvPr>
          <p:cNvCxnSpPr>
            <a:cxnSpLocks/>
            <a:stCxn id="25" idx="2"/>
            <a:endCxn id="94" idx="6"/>
          </p:cNvCxnSpPr>
          <p:nvPr/>
        </p:nvCxnSpPr>
        <p:spPr>
          <a:xfrm flipH="1">
            <a:off x="2532624" y="2700396"/>
            <a:ext cx="1493340" cy="0"/>
          </a:xfrm>
          <a:prstGeom prst="line">
            <a:avLst/>
          </a:prstGeom>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AC340466-8935-716A-BE4D-A3CA876D2E10}"/>
              </a:ext>
            </a:extLst>
          </p:cNvPr>
          <p:cNvCxnSpPr>
            <a:cxnSpLocks/>
            <a:stCxn id="94" idx="4"/>
            <a:endCxn id="95" idx="0"/>
          </p:cNvCxnSpPr>
          <p:nvPr/>
        </p:nvCxnSpPr>
        <p:spPr>
          <a:xfrm>
            <a:off x="2306202" y="2926818"/>
            <a:ext cx="10895" cy="1050944"/>
          </a:xfrm>
          <a:prstGeom prst="line">
            <a:avLst/>
          </a:prstGeom>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888C52A8-6CDD-B4B1-3FA1-D566ED9DAC3D}"/>
              </a:ext>
            </a:extLst>
          </p:cNvPr>
          <p:cNvCxnSpPr>
            <a:cxnSpLocks/>
            <a:stCxn id="95" idx="6"/>
            <a:endCxn id="96" idx="2"/>
          </p:cNvCxnSpPr>
          <p:nvPr/>
        </p:nvCxnSpPr>
        <p:spPr>
          <a:xfrm flipV="1">
            <a:off x="2543519" y="4202426"/>
            <a:ext cx="1503245" cy="1759"/>
          </a:xfrm>
          <a:prstGeom prst="line">
            <a:avLst/>
          </a:prstGeom>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D18C0ABB-4834-F322-3A51-D10655822154}"/>
              </a:ext>
            </a:extLst>
          </p:cNvPr>
          <p:cNvCxnSpPr>
            <a:cxnSpLocks/>
            <a:stCxn id="95" idx="4"/>
            <a:endCxn id="97" idx="0"/>
          </p:cNvCxnSpPr>
          <p:nvPr/>
        </p:nvCxnSpPr>
        <p:spPr>
          <a:xfrm>
            <a:off x="2317097" y="4430607"/>
            <a:ext cx="12913" cy="1068844"/>
          </a:xfrm>
          <a:prstGeom prst="line">
            <a:avLst/>
          </a:prstGeom>
        </p:spPr>
        <p:style>
          <a:lnRef idx="1">
            <a:schemeClr val="dk1"/>
          </a:lnRef>
          <a:fillRef idx="0">
            <a:schemeClr val="dk1"/>
          </a:fillRef>
          <a:effectRef idx="0">
            <a:schemeClr val="dk1"/>
          </a:effectRef>
          <a:fontRef idx="minor">
            <a:schemeClr val="tx1"/>
          </a:fontRef>
        </p:style>
      </p:cxnSp>
      <p:sp>
        <p:nvSpPr>
          <p:cNvPr id="109" name="ZoneTexte 108">
            <a:extLst>
              <a:ext uri="{FF2B5EF4-FFF2-40B4-BE49-F238E27FC236}">
                <a16:creationId xmlns:a16="http://schemas.microsoft.com/office/drawing/2014/main" id="{2A0A035C-2E07-A482-7CDC-0F3D21F27E6C}"/>
              </a:ext>
            </a:extLst>
          </p:cNvPr>
          <p:cNvSpPr txBox="1"/>
          <p:nvPr/>
        </p:nvSpPr>
        <p:spPr>
          <a:xfrm rot="16200000">
            <a:off x="1601015" y="4560010"/>
            <a:ext cx="1168056" cy="369332"/>
          </a:xfrm>
          <a:prstGeom prst="rect">
            <a:avLst/>
          </a:prstGeom>
          <a:noFill/>
        </p:spPr>
        <p:txBody>
          <a:bodyPr wrap="square" rtlCol="0">
            <a:spAutoFit/>
          </a:bodyPr>
          <a:lstStyle/>
          <a:p>
            <a:r>
              <a:rPr lang="fr-FR" dirty="0"/>
              <a:t>Rotule</a:t>
            </a:r>
          </a:p>
        </p:txBody>
      </p:sp>
      <p:sp>
        <p:nvSpPr>
          <p:cNvPr id="112" name="ZoneTexte 111">
            <a:extLst>
              <a:ext uri="{FF2B5EF4-FFF2-40B4-BE49-F238E27FC236}">
                <a16:creationId xmlns:a16="http://schemas.microsoft.com/office/drawing/2014/main" id="{430AC8DA-E7A9-FE00-B598-87B185735D25}"/>
              </a:ext>
            </a:extLst>
          </p:cNvPr>
          <p:cNvSpPr txBox="1"/>
          <p:nvPr/>
        </p:nvSpPr>
        <p:spPr>
          <a:xfrm>
            <a:off x="2925820" y="2317238"/>
            <a:ext cx="822222" cy="369332"/>
          </a:xfrm>
          <a:prstGeom prst="rect">
            <a:avLst/>
          </a:prstGeom>
          <a:noFill/>
        </p:spPr>
        <p:txBody>
          <a:bodyPr wrap="square" rtlCol="0">
            <a:spAutoFit/>
          </a:bodyPr>
          <a:lstStyle/>
          <a:p>
            <a:r>
              <a:rPr lang="fr-FR" dirty="0"/>
              <a:t>Pivot</a:t>
            </a:r>
          </a:p>
        </p:txBody>
      </p:sp>
      <p:sp>
        <p:nvSpPr>
          <p:cNvPr id="114" name="ZoneTexte 113">
            <a:extLst>
              <a:ext uri="{FF2B5EF4-FFF2-40B4-BE49-F238E27FC236}">
                <a16:creationId xmlns:a16="http://schemas.microsoft.com/office/drawing/2014/main" id="{6C3306AF-C274-F3B4-0091-0A687FDD96DD}"/>
              </a:ext>
            </a:extLst>
          </p:cNvPr>
          <p:cNvSpPr txBox="1"/>
          <p:nvPr/>
        </p:nvSpPr>
        <p:spPr>
          <a:xfrm rot="16200000">
            <a:off x="3771655" y="3293189"/>
            <a:ext cx="1667593" cy="369332"/>
          </a:xfrm>
          <a:prstGeom prst="rect">
            <a:avLst/>
          </a:prstGeom>
          <a:noFill/>
        </p:spPr>
        <p:txBody>
          <a:bodyPr wrap="square" rtlCol="0">
            <a:spAutoFit/>
          </a:bodyPr>
          <a:lstStyle/>
          <a:p>
            <a:r>
              <a:rPr lang="fr-FR" dirty="0"/>
              <a:t>Engrènement</a:t>
            </a:r>
          </a:p>
        </p:txBody>
      </p:sp>
      <p:cxnSp>
        <p:nvCxnSpPr>
          <p:cNvPr id="139" name="Connecteur droit 138">
            <a:extLst>
              <a:ext uri="{FF2B5EF4-FFF2-40B4-BE49-F238E27FC236}">
                <a16:creationId xmlns:a16="http://schemas.microsoft.com/office/drawing/2014/main" id="{FCB5B00E-A3F1-FE76-142D-9D0039D66463}"/>
              </a:ext>
            </a:extLst>
          </p:cNvPr>
          <p:cNvCxnSpPr>
            <a:cxnSpLocks/>
            <a:stCxn id="94" idx="5"/>
            <a:endCxn id="96" idx="1"/>
          </p:cNvCxnSpPr>
          <p:nvPr/>
        </p:nvCxnSpPr>
        <p:spPr>
          <a:xfrm>
            <a:off x="2466306" y="2860500"/>
            <a:ext cx="1646776" cy="1181821"/>
          </a:xfrm>
          <a:prstGeom prst="line">
            <a:avLst/>
          </a:prstGeom>
        </p:spPr>
        <p:style>
          <a:lnRef idx="1">
            <a:schemeClr val="dk1"/>
          </a:lnRef>
          <a:fillRef idx="0">
            <a:schemeClr val="dk1"/>
          </a:fillRef>
          <a:effectRef idx="0">
            <a:schemeClr val="dk1"/>
          </a:effectRef>
          <a:fontRef idx="minor">
            <a:schemeClr val="tx1"/>
          </a:fontRef>
        </p:style>
      </p:cxnSp>
      <p:sp>
        <p:nvSpPr>
          <p:cNvPr id="142" name="ZoneTexte 141">
            <a:extLst>
              <a:ext uri="{FF2B5EF4-FFF2-40B4-BE49-F238E27FC236}">
                <a16:creationId xmlns:a16="http://schemas.microsoft.com/office/drawing/2014/main" id="{5590204A-C692-20FF-654E-9792D9C1F4B8}"/>
              </a:ext>
            </a:extLst>
          </p:cNvPr>
          <p:cNvSpPr txBox="1"/>
          <p:nvPr/>
        </p:nvSpPr>
        <p:spPr>
          <a:xfrm rot="2085797">
            <a:off x="2596800" y="3193214"/>
            <a:ext cx="1667593" cy="369332"/>
          </a:xfrm>
          <a:prstGeom prst="rect">
            <a:avLst/>
          </a:prstGeom>
          <a:noFill/>
        </p:spPr>
        <p:txBody>
          <a:bodyPr wrap="square" rtlCol="0">
            <a:spAutoFit/>
          </a:bodyPr>
          <a:lstStyle/>
          <a:p>
            <a:r>
              <a:rPr lang="fr-FR" dirty="0"/>
              <a:t>Engrènement</a:t>
            </a:r>
          </a:p>
        </p:txBody>
      </p:sp>
      <p:sp>
        <p:nvSpPr>
          <p:cNvPr id="143" name="ZoneTexte 142">
            <a:extLst>
              <a:ext uri="{FF2B5EF4-FFF2-40B4-BE49-F238E27FC236}">
                <a16:creationId xmlns:a16="http://schemas.microsoft.com/office/drawing/2014/main" id="{5E46A5AA-2464-AB95-B00A-B587BE74F9BD}"/>
              </a:ext>
            </a:extLst>
          </p:cNvPr>
          <p:cNvSpPr txBox="1"/>
          <p:nvPr/>
        </p:nvSpPr>
        <p:spPr>
          <a:xfrm rot="16200000">
            <a:off x="1780136" y="3220552"/>
            <a:ext cx="766479" cy="369332"/>
          </a:xfrm>
          <a:prstGeom prst="rect">
            <a:avLst/>
          </a:prstGeom>
          <a:noFill/>
        </p:spPr>
        <p:txBody>
          <a:bodyPr wrap="square" rtlCol="0">
            <a:spAutoFit/>
          </a:bodyPr>
          <a:lstStyle/>
          <a:p>
            <a:r>
              <a:rPr lang="fr-FR" dirty="0"/>
              <a:t>Pivot</a:t>
            </a:r>
          </a:p>
        </p:txBody>
      </p:sp>
    </p:spTree>
    <p:extLst>
      <p:ext uri="{BB962C8B-B14F-4D97-AF65-F5344CB8AC3E}">
        <p14:creationId xmlns:p14="http://schemas.microsoft.com/office/powerpoint/2010/main" val="4087311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0" name="Connecteur droit 99">
            <a:extLst>
              <a:ext uri="{FF2B5EF4-FFF2-40B4-BE49-F238E27FC236}">
                <a16:creationId xmlns:a16="http://schemas.microsoft.com/office/drawing/2014/main" id="{A22476CB-52CC-B021-49A9-86993232B661}"/>
              </a:ext>
            </a:extLst>
          </p:cNvPr>
          <p:cNvCxnSpPr/>
          <p:nvPr/>
        </p:nvCxnSpPr>
        <p:spPr>
          <a:xfrm>
            <a:off x="338500" y="1028699"/>
            <a:ext cx="635619" cy="939176"/>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04" name="Connecteur droit 103">
            <a:extLst>
              <a:ext uri="{FF2B5EF4-FFF2-40B4-BE49-F238E27FC236}">
                <a16:creationId xmlns:a16="http://schemas.microsoft.com/office/drawing/2014/main" id="{2E837E88-5DA1-445C-DE2C-A28FB3B9FA96}"/>
              </a:ext>
            </a:extLst>
          </p:cNvPr>
          <p:cNvCxnSpPr>
            <a:cxnSpLocks/>
          </p:cNvCxnSpPr>
          <p:nvPr/>
        </p:nvCxnSpPr>
        <p:spPr>
          <a:xfrm flipV="1">
            <a:off x="341360" y="4709700"/>
            <a:ext cx="635619" cy="939176"/>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05" name="Connecteur droit 104">
            <a:extLst>
              <a:ext uri="{FF2B5EF4-FFF2-40B4-BE49-F238E27FC236}">
                <a16:creationId xmlns:a16="http://schemas.microsoft.com/office/drawing/2014/main" id="{F227496C-810B-FD75-FF80-2F27BC5365CE}"/>
              </a:ext>
            </a:extLst>
          </p:cNvPr>
          <p:cNvCxnSpPr>
            <a:cxnSpLocks/>
          </p:cNvCxnSpPr>
          <p:nvPr/>
        </p:nvCxnSpPr>
        <p:spPr>
          <a:xfrm flipV="1">
            <a:off x="961663" y="1930023"/>
            <a:ext cx="0" cy="2796457"/>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08" name="Connecteur droit 107">
            <a:extLst>
              <a:ext uri="{FF2B5EF4-FFF2-40B4-BE49-F238E27FC236}">
                <a16:creationId xmlns:a16="http://schemas.microsoft.com/office/drawing/2014/main" id="{4D100F35-E5F9-16D9-2C2B-F91458621BE9}"/>
              </a:ext>
            </a:extLst>
          </p:cNvPr>
          <p:cNvCxnSpPr>
            <a:cxnSpLocks/>
          </p:cNvCxnSpPr>
          <p:nvPr/>
        </p:nvCxnSpPr>
        <p:spPr>
          <a:xfrm flipV="1">
            <a:off x="634007" y="1051001"/>
            <a:ext cx="277649" cy="418019"/>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13" name="Connecteur droit 112">
            <a:extLst>
              <a:ext uri="{FF2B5EF4-FFF2-40B4-BE49-F238E27FC236}">
                <a16:creationId xmlns:a16="http://schemas.microsoft.com/office/drawing/2014/main" id="{A4C00C3A-1A28-3CD1-F50F-E04964CEA4EE}"/>
              </a:ext>
            </a:extLst>
          </p:cNvPr>
          <p:cNvCxnSpPr>
            <a:cxnSpLocks/>
          </p:cNvCxnSpPr>
          <p:nvPr/>
        </p:nvCxnSpPr>
        <p:spPr>
          <a:xfrm>
            <a:off x="640648" y="5206333"/>
            <a:ext cx="277649" cy="418019"/>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15" name="Connecteur droit 114">
            <a:extLst>
              <a:ext uri="{FF2B5EF4-FFF2-40B4-BE49-F238E27FC236}">
                <a16:creationId xmlns:a16="http://schemas.microsoft.com/office/drawing/2014/main" id="{87D54F65-A2FB-62F3-96AA-EFECF19D9E41}"/>
              </a:ext>
            </a:extLst>
          </p:cNvPr>
          <p:cNvCxnSpPr>
            <a:cxnSpLocks/>
          </p:cNvCxnSpPr>
          <p:nvPr/>
        </p:nvCxnSpPr>
        <p:spPr>
          <a:xfrm flipV="1">
            <a:off x="1781593" y="1676400"/>
            <a:ext cx="9980" cy="1428213"/>
          </a:xfrm>
          <a:prstGeom prst="line">
            <a:avLst/>
          </a:prstGeom>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4429E9E5-6B0D-1BB2-7360-6EAC36009BE3}"/>
              </a:ext>
            </a:extLst>
          </p:cNvPr>
          <p:cNvCxnSpPr>
            <a:cxnSpLocks/>
          </p:cNvCxnSpPr>
          <p:nvPr/>
        </p:nvCxnSpPr>
        <p:spPr>
          <a:xfrm flipV="1">
            <a:off x="1782162" y="3453849"/>
            <a:ext cx="0" cy="1527399"/>
          </a:xfrm>
          <a:prstGeom prst="line">
            <a:avLst/>
          </a:prstGeom>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C9E5BF34-2FA2-5543-A009-472046F06002}"/>
              </a:ext>
            </a:extLst>
          </p:cNvPr>
          <p:cNvCxnSpPr>
            <a:cxnSpLocks/>
          </p:cNvCxnSpPr>
          <p:nvPr/>
        </p:nvCxnSpPr>
        <p:spPr>
          <a:xfrm flipH="1" flipV="1">
            <a:off x="974119" y="3277165"/>
            <a:ext cx="4090225" cy="18292"/>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23" name="Connecteur droit 122">
            <a:extLst>
              <a:ext uri="{FF2B5EF4-FFF2-40B4-BE49-F238E27FC236}">
                <a16:creationId xmlns:a16="http://schemas.microsoft.com/office/drawing/2014/main" id="{0724612E-DE1E-88CA-1B37-071B7202F595}"/>
              </a:ext>
            </a:extLst>
          </p:cNvPr>
          <p:cNvCxnSpPr>
            <a:cxnSpLocks/>
          </p:cNvCxnSpPr>
          <p:nvPr/>
        </p:nvCxnSpPr>
        <p:spPr>
          <a:xfrm flipH="1">
            <a:off x="1338393" y="3187413"/>
            <a:ext cx="2676046" cy="0"/>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4" name="Connecteur droit 123">
            <a:extLst>
              <a:ext uri="{FF2B5EF4-FFF2-40B4-BE49-F238E27FC236}">
                <a16:creationId xmlns:a16="http://schemas.microsoft.com/office/drawing/2014/main" id="{659CF2B1-F177-B440-9F21-7465C90D2020}"/>
              </a:ext>
            </a:extLst>
          </p:cNvPr>
          <p:cNvCxnSpPr>
            <a:cxnSpLocks/>
          </p:cNvCxnSpPr>
          <p:nvPr/>
        </p:nvCxnSpPr>
        <p:spPr>
          <a:xfrm flipH="1">
            <a:off x="1338393" y="3371431"/>
            <a:ext cx="2676046" cy="0"/>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5" name="Connecteur droit 124">
            <a:extLst>
              <a:ext uri="{FF2B5EF4-FFF2-40B4-BE49-F238E27FC236}">
                <a16:creationId xmlns:a16="http://schemas.microsoft.com/office/drawing/2014/main" id="{523DAE17-17B9-7D7B-B78D-4546695A46AA}"/>
              </a:ext>
            </a:extLst>
          </p:cNvPr>
          <p:cNvCxnSpPr>
            <a:cxnSpLocks/>
          </p:cNvCxnSpPr>
          <p:nvPr/>
        </p:nvCxnSpPr>
        <p:spPr>
          <a:xfrm flipV="1">
            <a:off x="1353060" y="3356566"/>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7" name="Connecteur droit 126">
            <a:extLst>
              <a:ext uri="{FF2B5EF4-FFF2-40B4-BE49-F238E27FC236}">
                <a16:creationId xmlns:a16="http://schemas.microsoft.com/office/drawing/2014/main" id="{4FE9C4D9-1826-BB9E-C40F-DE596BC2230E}"/>
              </a:ext>
            </a:extLst>
          </p:cNvPr>
          <p:cNvCxnSpPr>
            <a:cxnSpLocks/>
          </p:cNvCxnSpPr>
          <p:nvPr/>
        </p:nvCxnSpPr>
        <p:spPr>
          <a:xfrm flipV="1">
            <a:off x="1353060" y="2874006"/>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8" name="Connecteur droit 127">
            <a:extLst>
              <a:ext uri="{FF2B5EF4-FFF2-40B4-BE49-F238E27FC236}">
                <a16:creationId xmlns:a16="http://schemas.microsoft.com/office/drawing/2014/main" id="{A5368DF4-20C0-F928-0B86-B3CFE4736E3C}"/>
              </a:ext>
            </a:extLst>
          </p:cNvPr>
          <p:cNvCxnSpPr>
            <a:cxnSpLocks/>
          </p:cNvCxnSpPr>
          <p:nvPr/>
        </p:nvCxnSpPr>
        <p:spPr>
          <a:xfrm flipV="1">
            <a:off x="2198796" y="2868982"/>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9" name="Connecteur droit 128">
            <a:extLst>
              <a:ext uri="{FF2B5EF4-FFF2-40B4-BE49-F238E27FC236}">
                <a16:creationId xmlns:a16="http://schemas.microsoft.com/office/drawing/2014/main" id="{9B3D42B2-2E8D-6B6C-7186-3F1DD0444E7C}"/>
              </a:ext>
            </a:extLst>
          </p:cNvPr>
          <p:cNvCxnSpPr>
            <a:cxnSpLocks/>
          </p:cNvCxnSpPr>
          <p:nvPr/>
        </p:nvCxnSpPr>
        <p:spPr>
          <a:xfrm flipV="1">
            <a:off x="2198796" y="3368267"/>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30" name="Connecteur droit 129">
            <a:extLst>
              <a:ext uri="{FF2B5EF4-FFF2-40B4-BE49-F238E27FC236}">
                <a16:creationId xmlns:a16="http://schemas.microsoft.com/office/drawing/2014/main" id="{EC2BC629-E5B0-02F7-2532-723407AAFF3F}"/>
              </a:ext>
            </a:extLst>
          </p:cNvPr>
          <p:cNvCxnSpPr>
            <a:cxnSpLocks/>
          </p:cNvCxnSpPr>
          <p:nvPr/>
        </p:nvCxnSpPr>
        <p:spPr>
          <a:xfrm flipH="1">
            <a:off x="1416818" y="3104613"/>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73183F35-1E93-2A2B-178D-E92BA900BD4D}"/>
              </a:ext>
            </a:extLst>
          </p:cNvPr>
          <p:cNvCxnSpPr>
            <a:cxnSpLocks/>
          </p:cNvCxnSpPr>
          <p:nvPr/>
        </p:nvCxnSpPr>
        <p:spPr>
          <a:xfrm flipH="1">
            <a:off x="1411793" y="3444926"/>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3792412E-67EE-CDEA-6E83-19EC250F450A}"/>
              </a:ext>
            </a:extLst>
          </p:cNvPr>
          <p:cNvCxnSpPr>
            <a:cxnSpLocks/>
          </p:cNvCxnSpPr>
          <p:nvPr/>
        </p:nvCxnSpPr>
        <p:spPr>
          <a:xfrm flipV="1">
            <a:off x="1234643" y="3010955"/>
            <a:ext cx="0" cy="512122"/>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38" name="Connecteur droit 137">
            <a:extLst>
              <a:ext uri="{FF2B5EF4-FFF2-40B4-BE49-F238E27FC236}">
                <a16:creationId xmlns:a16="http://schemas.microsoft.com/office/drawing/2014/main" id="{7EA4BF18-CEF7-E6C5-B1E5-7CE95CE8322E}"/>
              </a:ext>
            </a:extLst>
          </p:cNvPr>
          <p:cNvCxnSpPr>
            <a:cxnSpLocks/>
          </p:cNvCxnSpPr>
          <p:nvPr/>
        </p:nvCxnSpPr>
        <p:spPr>
          <a:xfrm flipV="1">
            <a:off x="4095073" y="3021104"/>
            <a:ext cx="0" cy="512122"/>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40" name="Connecteur droit 139">
            <a:extLst>
              <a:ext uri="{FF2B5EF4-FFF2-40B4-BE49-F238E27FC236}">
                <a16:creationId xmlns:a16="http://schemas.microsoft.com/office/drawing/2014/main" id="{32787D85-9353-BC60-CB54-031316544C06}"/>
              </a:ext>
            </a:extLst>
          </p:cNvPr>
          <p:cNvCxnSpPr>
            <a:cxnSpLocks/>
          </p:cNvCxnSpPr>
          <p:nvPr/>
        </p:nvCxnSpPr>
        <p:spPr>
          <a:xfrm flipH="1">
            <a:off x="2774470" y="3105052"/>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45" name="Connecteur droit 144">
            <a:extLst>
              <a:ext uri="{FF2B5EF4-FFF2-40B4-BE49-F238E27FC236}">
                <a16:creationId xmlns:a16="http://schemas.microsoft.com/office/drawing/2014/main" id="{C223110B-8306-AD31-6605-0CD3D7151068}"/>
              </a:ext>
            </a:extLst>
          </p:cNvPr>
          <p:cNvCxnSpPr>
            <a:cxnSpLocks/>
          </p:cNvCxnSpPr>
          <p:nvPr/>
        </p:nvCxnSpPr>
        <p:spPr>
          <a:xfrm flipH="1">
            <a:off x="2779142" y="3448825"/>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46" name="Connecteur droit 145">
            <a:extLst>
              <a:ext uri="{FF2B5EF4-FFF2-40B4-BE49-F238E27FC236}">
                <a16:creationId xmlns:a16="http://schemas.microsoft.com/office/drawing/2014/main" id="{1D40ECF0-C61B-7930-4F28-503D181EB24D}"/>
              </a:ext>
            </a:extLst>
          </p:cNvPr>
          <p:cNvCxnSpPr>
            <a:cxnSpLocks/>
          </p:cNvCxnSpPr>
          <p:nvPr/>
        </p:nvCxnSpPr>
        <p:spPr>
          <a:xfrm flipV="1">
            <a:off x="3747917" y="2386771"/>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48" name="Connecteur droit 147">
            <a:extLst>
              <a:ext uri="{FF2B5EF4-FFF2-40B4-BE49-F238E27FC236}">
                <a16:creationId xmlns:a16="http://schemas.microsoft.com/office/drawing/2014/main" id="{36D07031-4811-D61B-D435-C948DDD53555}"/>
              </a:ext>
            </a:extLst>
          </p:cNvPr>
          <p:cNvCxnSpPr>
            <a:cxnSpLocks/>
          </p:cNvCxnSpPr>
          <p:nvPr/>
        </p:nvCxnSpPr>
        <p:spPr>
          <a:xfrm flipV="1">
            <a:off x="3754498" y="3368267"/>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49" name="Connecteur droit 148">
            <a:extLst>
              <a:ext uri="{FF2B5EF4-FFF2-40B4-BE49-F238E27FC236}">
                <a16:creationId xmlns:a16="http://schemas.microsoft.com/office/drawing/2014/main" id="{BCDD7D35-95CF-EBCB-24F0-87EC71EF8ED0}"/>
              </a:ext>
            </a:extLst>
          </p:cNvPr>
          <p:cNvCxnSpPr>
            <a:cxnSpLocks/>
          </p:cNvCxnSpPr>
          <p:nvPr/>
        </p:nvCxnSpPr>
        <p:spPr>
          <a:xfrm flipV="1">
            <a:off x="3134085" y="1676400"/>
            <a:ext cx="0" cy="1423130"/>
          </a:xfrm>
          <a:prstGeom prst="line">
            <a:avLst/>
          </a:prstGeom>
          <a:ln/>
        </p:spPr>
        <p:style>
          <a:lnRef idx="1">
            <a:schemeClr val="dk1"/>
          </a:lnRef>
          <a:fillRef idx="0">
            <a:schemeClr val="dk1"/>
          </a:fillRef>
          <a:effectRef idx="0">
            <a:schemeClr val="dk1"/>
          </a:effectRef>
          <a:fontRef idx="minor">
            <a:schemeClr val="tx1"/>
          </a:fontRef>
        </p:style>
      </p:cxnSp>
      <p:cxnSp>
        <p:nvCxnSpPr>
          <p:cNvPr id="150" name="Connecteur droit 149">
            <a:extLst>
              <a:ext uri="{FF2B5EF4-FFF2-40B4-BE49-F238E27FC236}">
                <a16:creationId xmlns:a16="http://schemas.microsoft.com/office/drawing/2014/main" id="{44037981-0FE9-9C0E-CA19-74234FA609E2}"/>
              </a:ext>
            </a:extLst>
          </p:cNvPr>
          <p:cNvCxnSpPr>
            <a:cxnSpLocks/>
          </p:cNvCxnSpPr>
          <p:nvPr/>
        </p:nvCxnSpPr>
        <p:spPr>
          <a:xfrm flipV="1">
            <a:off x="3134085" y="3446138"/>
            <a:ext cx="0" cy="1010076"/>
          </a:xfrm>
          <a:prstGeom prst="line">
            <a:avLst/>
          </a:prstGeom>
          <a:ln/>
        </p:spPr>
        <p:style>
          <a:lnRef idx="1">
            <a:schemeClr val="dk1"/>
          </a:lnRef>
          <a:fillRef idx="0">
            <a:schemeClr val="dk1"/>
          </a:fillRef>
          <a:effectRef idx="0">
            <a:schemeClr val="dk1"/>
          </a:effectRef>
          <a:fontRef idx="minor">
            <a:schemeClr val="tx1"/>
          </a:fontRef>
        </p:style>
      </p:cxnSp>
      <p:cxnSp>
        <p:nvCxnSpPr>
          <p:cNvPr id="155" name="Connecteur droit 154">
            <a:extLst>
              <a:ext uri="{FF2B5EF4-FFF2-40B4-BE49-F238E27FC236}">
                <a16:creationId xmlns:a16="http://schemas.microsoft.com/office/drawing/2014/main" id="{5975A3AF-A1B4-8AA8-64C1-4B1FA8BA11EE}"/>
              </a:ext>
            </a:extLst>
          </p:cNvPr>
          <p:cNvCxnSpPr>
            <a:cxnSpLocks/>
          </p:cNvCxnSpPr>
          <p:nvPr/>
        </p:nvCxnSpPr>
        <p:spPr>
          <a:xfrm flipV="1">
            <a:off x="4768220" y="3064198"/>
            <a:ext cx="284956" cy="3391"/>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57" name="Connecteur droit 156">
            <a:extLst>
              <a:ext uri="{FF2B5EF4-FFF2-40B4-BE49-F238E27FC236}">
                <a16:creationId xmlns:a16="http://schemas.microsoft.com/office/drawing/2014/main" id="{B37B6442-AED2-7269-66BA-6A050CCC66CB}"/>
              </a:ext>
            </a:extLst>
          </p:cNvPr>
          <p:cNvCxnSpPr>
            <a:cxnSpLocks/>
          </p:cNvCxnSpPr>
          <p:nvPr/>
        </p:nvCxnSpPr>
        <p:spPr>
          <a:xfrm flipV="1">
            <a:off x="4779388" y="3488237"/>
            <a:ext cx="284956" cy="3391"/>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58" name="Connecteur droit 157">
            <a:extLst>
              <a:ext uri="{FF2B5EF4-FFF2-40B4-BE49-F238E27FC236}">
                <a16:creationId xmlns:a16="http://schemas.microsoft.com/office/drawing/2014/main" id="{A8C31D83-81CF-31BA-7AB8-F30F392FA10A}"/>
              </a:ext>
            </a:extLst>
          </p:cNvPr>
          <p:cNvCxnSpPr>
            <a:cxnSpLocks/>
          </p:cNvCxnSpPr>
          <p:nvPr/>
        </p:nvCxnSpPr>
        <p:spPr>
          <a:xfrm flipV="1">
            <a:off x="4779388" y="5417352"/>
            <a:ext cx="284956" cy="3391"/>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59" name="Connecteur droit 158">
            <a:extLst>
              <a:ext uri="{FF2B5EF4-FFF2-40B4-BE49-F238E27FC236}">
                <a16:creationId xmlns:a16="http://schemas.microsoft.com/office/drawing/2014/main" id="{6843AF17-705F-3C2D-C14C-848BED2F77F3}"/>
              </a:ext>
            </a:extLst>
          </p:cNvPr>
          <p:cNvCxnSpPr>
            <a:cxnSpLocks/>
          </p:cNvCxnSpPr>
          <p:nvPr/>
        </p:nvCxnSpPr>
        <p:spPr>
          <a:xfrm flipH="1" flipV="1">
            <a:off x="4920223" y="3453849"/>
            <a:ext cx="9404" cy="1961493"/>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51" name="Connecteur droit 150">
            <a:extLst>
              <a:ext uri="{FF2B5EF4-FFF2-40B4-BE49-F238E27FC236}">
                <a16:creationId xmlns:a16="http://schemas.microsoft.com/office/drawing/2014/main" id="{BD924476-C03D-C279-38D9-1FBE71077D42}"/>
              </a:ext>
            </a:extLst>
          </p:cNvPr>
          <p:cNvCxnSpPr>
            <a:cxnSpLocks/>
          </p:cNvCxnSpPr>
          <p:nvPr/>
        </p:nvCxnSpPr>
        <p:spPr>
          <a:xfrm flipV="1">
            <a:off x="4923440" y="3078911"/>
            <a:ext cx="0" cy="417741"/>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62" name="Connecteur droit 161">
            <a:extLst>
              <a:ext uri="{FF2B5EF4-FFF2-40B4-BE49-F238E27FC236}">
                <a16:creationId xmlns:a16="http://schemas.microsoft.com/office/drawing/2014/main" id="{23AECE04-8C38-25A1-E09F-10B08106C0BF}"/>
              </a:ext>
            </a:extLst>
          </p:cNvPr>
          <p:cNvCxnSpPr>
            <a:cxnSpLocks/>
          </p:cNvCxnSpPr>
          <p:nvPr/>
        </p:nvCxnSpPr>
        <p:spPr>
          <a:xfrm>
            <a:off x="2800574" y="4522715"/>
            <a:ext cx="3031564" cy="21652"/>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66" name="Connecteur droit 165">
            <a:extLst>
              <a:ext uri="{FF2B5EF4-FFF2-40B4-BE49-F238E27FC236}">
                <a16:creationId xmlns:a16="http://schemas.microsoft.com/office/drawing/2014/main" id="{E9A79223-2F26-0019-6B70-21D957D68090}"/>
              </a:ext>
            </a:extLst>
          </p:cNvPr>
          <p:cNvCxnSpPr>
            <a:cxnSpLocks/>
          </p:cNvCxnSpPr>
          <p:nvPr/>
        </p:nvCxnSpPr>
        <p:spPr>
          <a:xfrm>
            <a:off x="5267325" y="4353122"/>
            <a:ext cx="0" cy="363464"/>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68" name="Connecteur droit 167">
            <a:extLst>
              <a:ext uri="{FF2B5EF4-FFF2-40B4-BE49-F238E27FC236}">
                <a16:creationId xmlns:a16="http://schemas.microsoft.com/office/drawing/2014/main" id="{6933D60A-BC39-A535-A650-ABAE36D05980}"/>
              </a:ext>
            </a:extLst>
          </p:cNvPr>
          <p:cNvCxnSpPr>
            <a:cxnSpLocks/>
          </p:cNvCxnSpPr>
          <p:nvPr/>
        </p:nvCxnSpPr>
        <p:spPr>
          <a:xfrm>
            <a:off x="3600450" y="4353122"/>
            <a:ext cx="0" cy="363464"/>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0" name="Connecteur droit 169">
            <a:extLst>
              <a:ext uri="{FF2B5EF4-FFF2-40B4-BE49-F238E27FC236}">
                <a16:creationId xmlns:a16="http://schemas.microsoft.com/office/drawing/2014/main" id="{78714E5E-C3A1-679F-233D-3C2DB55D5376}"/>
              </a:ext>
            </a:extLst>
          </p:cNvPr>
          <p:cNvCxnSpPr>
            <a:cxnSpLocks/>
          </p:cNvCxnSpPr>
          <p:nvPr/>
        </p:nvCxnSpPr>
        <p:spPr>
          <a:xfrm flipH="1">
            <a:off x="2800574" y="4456989"/>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71" name="Connecteur droit 170">
            <a:extLst>
              <a:ext uri="{FF2B5EF4-FFF2-40B4-BE49-F238E27FC236}">
                <a16:creationId xmlns:a16="http://schemas.microsoft.com/office/drawing/2014/main" id="{6B384939-BE7F-F691-9D94-34B755510B28}"/>
              </a:ext>
            </a:extLst>
          </p:cNvPr>
          <p:cNvCxnSpPr>
            <a:cxnSpLocks/>
          </p:cNvCxnSpPr>
          <p:nvPr/>
        </p:nvCxnSpPr>
        <p:spPr>
          <a:xfrm flipH="1">
            <a:off x="2800574" y="4592996"/>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72" name="Connecteur droit 171">
            <a:extLst>
              <a:ext uri="{FF2B5EF4-FFF2-40B4-BE49-F238E27FC236}">
                <a16:creationId xmlns:a16="http://schemas.microsoft.com/office/drawing/2014/main" id="{A7122FC4-4F14-6A9E-B900-EEC4A4353D91}"/>
              </a:ext>
            </a:extLst>
          </p:cNvPr>
          <p:cNvCxnSpPr>
            <a:cxnSpLocks/>
          </p:cNvCxnSpPr>
          <p:nvPr/>
        </p:nvCxnSpPr>
        <p:spPr>
          <a:xfrm flipV="1">
            <a:off x="3131614" y="4587978"/>
            <a:ext cx="0" cy="1010076"/>
          </a:xfrm>
          <a:prstGeom prst="line">
            <a:avLst/>
          </a:prstGeom>
          <a:ln/>
        </p:spPr>
        <p:style>
          <a:lnRef idx="1">
            <a:schemeClr val="dk1"/>
          </a:lnRef>
          <a:fillRef idx="0">
            <a:schemeClr val="dk1"/>
          </a:fillRef>
          <a:effectRef idx="0">
            <a:schemeClr val="dk1"/>
          </a:effectRef>
          <a:fontRef idx="minor">
            <a:schemeClr val="tx1"/>
          </a:fontRef>
        </p:style>
      </p:cxnSp>
      <p:cxnSp>
        <p:nvCxnSpPr>
          <p:cNvPr id="173" name="Connecteur droit 172">
            <a:extLst>
              <a:ext uri="{FF2B5EF4-FFF2-40B4-BE49-F238E27FC236}">
                <a16:creationId xmlns:a16="http://schemas.microsoft.com/office/drawing/2014/main" id="{B38CBE07-2CAF-8E23-5BEE-7B50DE23098C}"/>
              </a:ext>
            </a:extLst>
          </p:cNvPr>
          <p:cNvCxnSpPr>
            <a:cxnSpLocks/>
          </p:cNvCxnSpPr>
          <p:nvPr/>
        </p:nvCxnSpPr>
        <p:spPr>
          <a:xfrm flipV="1">
            <a:off x="3748812" y="4158686"/>
            <a:ext cx="0" cy="753038"/>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7" name="Connecteur droit 176">
            <a:extLst>
              <a:ext uri="{FF2B5EF4-FFF2-40B4-BE49-F238E27FC236}">
                <a16:creationId xmlns:a16="http://schemas.microsoft.com/office/drawing/2014/main" id="{07FDFE57-EBEF-D6BF-4BA8-E5DBAC6AC4E0}"/>
              </a:ext>
            </a:extLst>
          </p:cNvPr>
          <p:cNvCxnSpPr>
            <a:cxnSpLocks/>
          </p:cNvCxnSpPr>
          <p:nvPr/>
        </p:nvCxnSpPr>
        <p:spPr>
          <a:xfrm flipV="1">
            <a:off x="3607019" y="4927558"/>
            <a:ext cx="284956" cy="3391"/>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8" name="Connecteur droit 177">
            <a:extLst>
              <a:ext uri="{FF2B5EF4-FFF2-40B4-BE49-F238E27FC236}">
                <a16:creationId xmlns:a16="http://schemas.microsoft.com/office/drawing/2014/main" id="{B0CF3683-93B2-9F9C-482E-8AF0EF2A7C45}"/>
              </a:ext>
            </a:extLst>
          </p:cNvPr>
          <p:cNvCxnSpPr>
            <a:cxnSpLocks/>
          </p:cNvCxnSpPr>
          <p:nvPr/>
        </p:nvCxnSpPr>
        <p:spPr>
          <a:xfrm flipV="1">
            <a:off x="3607028" y="4158207"/>
            <a:ext cx="284956" cy="3391"/>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9" name="Connecteur droit 178">
            <a:extLst>
              <a:ext uri="{FF2B5EF4-FFF2-40B4-BE49-F238E27FC236}">
                <a16:creationId xmlns:a16="http://schemas.microsoft.com/office/drawing/2014/main" id="{E8015779-A740-85A1-275C-B8F9884BEBE6}"/>
              </a:ext>
            </a:extLst>
          </p:cNvPr>
          <p:cNvCxnSpPr>
            <a:cxnSpLocks/>
          </p:cNvCxnSpPr>
          <p:nvPr/>
        </p:nvCxnSpPr>
        <p:spPr>
          <a:xfrm flipH="1" flipV="1">
            <a:off x="3609974" y="2367842"/>
            <a:ext cx="288000" cy="0"/>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grpSp>
        <p:nvGrpSpPr>
          <p:cNvPr id="184" name="Groupe 183">
            <a:extLst>
              <a:ext uri="{FF2B5EF4-FFF2-40B4-BE49-F238E27FC236}">
                <a16:creationId xmlns:a16="http://schemas.microsoft.com/office/drawing/2014/main" id="{73FD7504-FCBD-8037-FF46-5D967E3713F1}"/>
              </a:ext>
            </a:extLst>
          </p:cNvPr>
          <p:cNvGrpSpPr/>
          <p:nvPr/>
        </p:nvGrpSpPr>
        <p:grpSpPr>
          <a:xfrm>
            <a:off x="2198796" y="1379911"/>
            <a:ext cx="439171" cy="505978"/>
            <a:chOff x="2198796" y="1379911"/>
            <a:chExt cx="439171" cy="505978"/>
          </a:xfrm>
        </p:grpSpPr>
        <p:sp>
          <p:nvSpPr>
            <p:cNvPr id="182" name="Ellipse 181">
              <a:extLst>
                <a:ext uri="{FF2B5EF4-FFF2-40B4-BE49-F238E27FC236}">
                  <a16:creationId xmlns:a16="http://schemas.microsoft.com/office/drawing/2014/main" id="{77265519-5EB1-B9F2-371D-4506A65CF88E}"/>
                </a:ext>
              </a:extLst>
            </p:cNvPr>
            <p:cNvSpPr/>
            <p:nvPr/>
          </p:nvSpPr>
          <p:spPr>
            <a:xfrm>
              <a:off x="2198796" y="1446718"/>
              <a:ext cx="439171" cy="439171"/>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Rectangle 182">
              <a:extLst>
                <a:ext uri="{FF2B5EF4-FFF2-40B4-BE49-F238E27FC236}">
                  <a16:creationId xmlns:a16="http://schemas.microsoft.com/office/drawing/2014/main" id="{26037856-BAFA-BB4F-E72A-DC87806AE377}"/>
                </a:ext>
              </a:extLst>
            </p:cNvPr>
            <p:cNvSpPr/>
            <p:nvPr/>
          </p:nvSpPr>
          <p:spPr>
            <a:xfrm>
              <a:off x="2314575" y="1379911"/>
              <a:ext cx="205679" cy="296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85" name="Connecteur droit 184">
            <a:extLst>
              <a:ext uri="{FF2B5EF4-FFF2-40B4-BE49-F238E27FC236}">
                <a16:creationId xmlns:a16="http://schemas.microsoft.com/office/drawing/2014/main" id="{637A7EA8-8CA4-C6C3-A856-8BDBFEA8961D}"/>
              </a:ext>
            </a:extLst>
          </p:cNvPr>
          <p:cNvCxnSpPr>
            <a:cxnSpLocks/>
            <a:endCxn id="182" idx="2"/>
          </p:cNvCxnSpPr>
          <p:nvPr/>
        </p:nvCxnSpPr>
        <p:spPr>
          <a:xfrm flipV="1">
            <a:off x="1791573" y="1666304"/>
            <a:ext cx="407223" cy="0"/>
          </a:xfrm>
          <a:prstGeom prst="line">
            <a:avLst/>
          </a:prstGeom>
          <a:ln/>
        </p:spPr>
        <p:style>
          <a:lnRef idx="1">
            <a:schemeClr val="dk1"/>
          </a:lnRef>
          <a:fillRef idx="0">
            <a:schemeClr val="dk1"/>
          </a:fillRef>
          <a:effectRef idx="0">
            <a:schemeClr val="dk1"/>
          </a:effectRef>
          <a:fontRef idx="minor">
            <a:schemeClr val="tx1"/>
          </a:fontRef>
        </p:style>
      </p:cxnSp>
      <p:cxnSp>
        <p:nvCxnSpPr>
          <p:cNvPr id="189" name="Connecteur droit 188">
            <a:extLst>
              <a:ext uri="{FF2B5EF4-FFF2-40B4-BE49-F238E27FC236}">
                <a16:creationId xmlns:a16="http://schemas.microsoft.com/office/drawing/2014/main" id="{0BA0A31F-8486-5E7D-603C-D6B330F6DAED}"/>
              </a:ext>
            </a:extLst>
          </p:cNvPr>
          <p:cNvCxnSpPr>
            <a:cxnSpLocks/>
          </p:cNvCxnSpPr>
          <p:nvPr/>
        </p:nvCxnSpPr>
        <p:spPr>
          <a:xfrm>
            <a:off x="2630637" y="1666304"/>
            <a:ext cx="500977" cy="0"/>
          </a:xfrm>
          <a:prstGeom prst="line">
            <a:avLst/>
          </a:prstGeom>
          <a:ln/>
        </p:spPr>
        <p:style>
          <a:lnRef idx="1">
            <a:schemeClr val="dk1"/>
          </a:lnRef>
          <a:fillRef idx="0">
            <a:schemeClr val="dk1"/>
          </a:fillRef>
          <a:effectRef idx="0">
            <a:schemeClr val="dk1"/>
          </a:effectRef>
          <a:fontRef idx="minor">
            <a:schemeClr val="tx1"/>
          </a:fontRef>
        </p:style>
      </p:cxnSp>
      <p:sp>
        <p:nvSpPr>
          <p:cNvPr id="192" name="Ellipse 191">
            <a:extLst>
              <a:ext uri="{FF2B5EF4-FFF2-40B4-BE49-F238E27FC236}">
                <a16:creationId xmlns:a16="http://schemas.microsoft.com/office/drawing/2014/main" id="{6FAA8527-8758-2BDE-4FE9-2DC4BB0C0C11}"/>
              </a:ext>
            </a:extLst>
          </p:cNvPr>
          <p:cNvSpPr/>
          <p:nvPr/>
        </p:nvSpPr>
        <p:spPr>
          <a:xfrm>
            <a:off x="2271714" y="1533922"/>
            <a:ext cx="284955" cy="284955"/>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3" name="Connecteur droit 192">
            <a:extLst>
              <a:ext uri="{FF2B5EF4-FFF2-40B4-BE49-F238E27FC236}">
                <a16:creationId xmlns:a16="http://schemas.microsoft.com/office/drawing/2014/main" id="{5873DADC-A2E7-ECC3-D7F6-C10BA5091363}"/>
              </a:ext>
            </a:extLst>
          </p:cNvPr>
          <p:cNvCxnSpPr>
            <a:cxnSpLocks/>
          </p:cNvCxnSpPr>
          <p:nvPr/>
        </p:nvCxnSpPr>
        <p:spPr>
          <a:xfrm flipV="1">
            <a:off x="2414191" y="733147"/>
            <a:ext cx="0" cy="798668"/>
          </a:xfrm>
          <a:prstGeom prst="line">
            <a:avLst/>
          </a:prstGeom>
          <a:ln w="2857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94" name="Connecteur droit 193">
            <a:extLst>
              <a:ext uri="{FF2B5EF4-FFF2-40B4-BE49-F238E27FC236}">
                <a16:creationId xmlns:a16="http://schemas.microsoft.com/office/drawing/2014/main" id="{E9848DB8-322B-77ED-3572-BBB1FEDC6A39}"/>
              </a:ext>
            </a:extLst>
          </p:cNvPr>
          <p:cNvCxnSpPr>
            <a:cxnSpLocks/>
          </p:cNvCxnSpPr>
          <p:nvPr/>
        </p:nvCxnSpPr>
        <p:spPr>
          <a:xfrm flipV="1">
            <a:off x="2437833" y="2386771"/>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5" name="Connecteur droit 194">
            <a:extLst>
              <a:ext uri="{FF2B5EF4-FFF2-40B4-BE49-F238E27FC236}">
                <a16:creationId xmlns:a16="http://schemas.microsoft.com/office/drawing/2014/main" id="{EBAF7A3A-3BB6-41BA-DFE1-2A35B840632A}"/>
              </a:ext>
            </a:extLst>
          </p:cNvPr>
          <p:cNvCxnSpPr>
            <a:cxnSpLocks/>
          </p:cNvCxnSpPr>
          <p:nvPr/>
        </p:nvCxnSpPr>
        <p:spPr>
          <a:xfrm flipV="1">
            <a:off x="2442425" y="3367653"/>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6" name="Connecteur droit 195">
            <a:extLst>
              <a:ext uri="{FF2B5EF4-FFF2-40B4-BE49-F238E27FC236}">
                <a16:creationId xmlns:a16="http://schemas.microsoft.com/office/drawing/2014/main" id="{50B5F03E-A30B-2948-A86C-F894744CD2C0}"/>
              </a:ext>
            </a:extLst>
          </p:cNvPr>
          <p:cNvCxnSpPr>
            <a:cxnSpLocks/>
          </p:cNvCxnSpPr>
          <p:nvPr/>
        </p:nvCxnSpPr>
        <p:spPr>
          <a:xfrm flipH="1" flipV="1">
            <a:off x="2131024" y="2080011"/>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8" name="Connecteur droit 197">
            <a:extLst>
              <a:ext uri="{FF2B5EF4-FFF2-40B4-BE49-F238E27FC236}">
                <a16:creationId xmlns:a16="http://schemas.microsoft.com/office/drawing/2014/main" id="{5E0F7CB9-98E4-651B-CB7F-2B29349695A0}"/>
              </a:ext>
            </a:extLst>
          </p:cNvPr>
          <p:cNvCxnSpPr>
            <a:cxnSpLocks/>
          </p:cNvCxnSpPr>
          <p:nvPr/>
        </p:nvCxnSpPr>
        <p:spPr>
          <a:xfrm flipV="1">
            <a:off x="2426299" y="2089536"/>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9" name="Connecteur droit 198">
            <a:extLst>
              <a:ext uri="{FF2B5EF4-FFF2-40B4-BE49-F238E27FC236}">
                <a16:creationId xmlns:a16="http://schemas.microsoft.com/office/drawing/2014/main" id="{7868EE17-B35E-50AF-F014-B2A994677695}"/>
              </a:ext>
            </a:extLst>
          </p:cNvPr>
          <p:cNvCxnSpPr>
            <a:cxnSpLocks/>
          </p:cNvCxnSpPr>
          <p:nvPr/>
        </p:nvCxnSpPr>
        <p:spPr>
          <a:xfrm flipV="1">
            <a:off x="2130033" y="4137409"/>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200" name="Connecteur droit 199">
            <a:extLst>
              <a:ext uri="{FF2B5EF4-FFF2-40B4-BE49-F238E27FC236}">
                <a16:creationId xmlns:a16="http://schemas.microsoft.com/office/drawing/2014/main" id="{70B69C96-0176-8E3F-E2CF-5DC222982564}"/>
              </a:ext>
            </a:extLst>
          </p:cNvPr>
          <p:cNvCxnSpPr>
            <a:cxnSpLocks/>
          </p:cNvCxnSpPr>
          <p:nvPr/>
        </p:nvCxnSpPr>
        <p:spPr>
          <a:xfrm flipH="1" flipV="1">
            <a:off x="2435508" y="4137409"/>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201" name="Connecteur droit 200">
            <a:extLst>
              <a:ext uri="{FF2B5EF4-FFF2-40B4-BE49-F238E27FC236}">
                <a16:creationId xmlns:a16="http://schemas.microsoft.com/office/drawing/2014/main" id="{A37E30F6-5742-7DDA-D3FB-3B1003A50540}"/>
              </a:ext>
            </a:extLst>
          </p:cNvPr>
          <p:cNvCxnSpPr>
            <a:cxnSpLocks/>
          </p:cNvCxnSpPr>
          <p:nvPr/>
        </p:nvCxnSpPr>
        <p:spPr>
          <a:xfrm>
            <a:off x="3141139" y="1666303"/>
            <a:ext cx="500977" cy="0"/>
          </a:xfrm>
          <a:prstGeom prst="line">
            <a:avLst/>
          </a:prstGeom>
          <a:ln/>
        </p:spPr>
        <p:style>
          <a:lnRef idx="1">
            <a:schemeClr val="dk1"/>
          </a:lnRef>
          <a:fillRef idx="0">
            <a:schemeClr val="dk1"/>
          </a:fillRef>
          <a:effectRef idx="0">
            <a:schemeClr val="dk1"/>
          </a:effectRef>
          <a:fontRef idx="minor">
            <a:schemeClr val="tx1"/>
          </a:fontRef>
        </p:style>
      </p:cxnSp>
      <p:cxnSp>
        <p:nvCxnSpPr>
          <p:cNvPr id="202" name="Connecteur droit 201">
            <a:extLst>
              <a:ext uri="{FF2B5EF4-FFF2-40B4-BE49-F238E27FC236}">
                <a16:creationId xmlns:a16="http://schemas.microsoft.com/office/drawing/2014/main" id="{FCBF67DF-ED2B-3EDA-2E62-94A6C073DD26}"/>
              </a:ext>
            </a:extLst>
          </p:cNvPr>
          <p:cNvCxnSpPr>
            <a:cxnSpLocks/>
          </p:cNvCxnSpPr>
          <p:nvPr/>
        </p:nvCxnSpPr>
        <p:spPr>
          <a:xfrm>
            <a:off x="3631961" y="1666874"/>
            <a:ext cx="1863964" cy="1312243"/>
          </a:xfrm>
          <a:prstGeom prst="line">
            <a:avLst/>
          </a:prstGeom>
          <a:ln/>
        </p:spPr>
        <p:style>
          <a:lnRef idx="1">
            <a:schemeClr val="dk1"/>
          </a:lnRef>
          <a:fillRef idx="0">
            <a:schemeClr val="dk1"/>
          </a:fillRef>
          <a:effectRef idx="0">
            <a:schemeClr val="dk1"/>
          </a:effectRef>
          <a:fontRef idx="minor">
            <a:schemeClr val="tx1"/>
          </a:fontRef>
        </p:style>
      </p:cxnSp>
      <p:cxnSp>
        <p:nvCxnSpPr>
          <p:cNvPr id="204" name="Connecteur droit 203">
            <a:extLst>
              <a:ext uri="{FF2B5EF4-FFF2-40B4-BE49-F238E27FC236}">
                <a16:creationId xmlns:a16="http://schemas.microsoft.com/office/drawing/2014/main" id="{BCED6CFE-0A4C-1EF5-68FF-5D0068B1E776}"/>
              </a:ext>
            </a:extLst>
          </p:cNvPr>
          <p:cNvCxnSpPr>
            <a:cxnSpLocks/>
          </p:cNvCxnSpPr>
          <p:nvPr/>
        </p:nvCxnSpPr>
        <p:spPr>
          <a:xfrm flipH="1" flipV="1">
            <a:off x="5486063" y="2962122"/>
            <a:ext cx="0" cy="1494092"/>
          </a:xfrm>
          <a:prstGeom prst="line">
            <a:avLst/>
          </a:prstGeom>
          <a:ln/>
        </p:spPr>
        <p:style>
          <a:lnRef idx="1">
            <a:schemeClr val="dk1"/>
          </a:lnRef>
          <a:fillRef idx="0">
            <a:schemeClr val="dk1"/>
          </a:fillRef>
          <a:effectRef idx="0">
            <a:schemeClr val="dk1"/>
          </a:effectRef>
          <a:fontRef idx="minor">
            <a:schemeClr val="tx1"/>
          </a:fontRef>
        </p:style>
      </p:cxnSp>
      <p:cxnSp>
        <p:nvCxnSpPr>
          <p:cNvPr id="206" name="Connecteur droit 205">
            <a:extLst>
              <a:ext uri="{FF2B5EF4-FFF2-40B4-BE49-F238E27FC236}">
                <a16:creationId xmlns:a16="http://schemas.microsoft.com/office/drawing/2014/main" id="{31EF6175-96B8-645F-A6FC-E68182D7D20E}"/>
              </a:ext>
            </a:extLst>
          </p:cNvPr>
          <p:cNvCxnSpPr>
            <a:cxnSpLocks/>
          </p:cNvCxnSpPr>
          <p:nvPr/>
        </p:nvCxnSpPr>
        <p:spPr>
          <a:xfrm>
            <a:off x="5331161" y="4456214"/>
            <a:ext cx="500977" cy="0"/>
          </a:xfrm>
          <a:prstGeom prst="line">
            <a:avLst/>
          </a:prstGeom>
          <a:ln/>
        </p:spPr>
        <p:style>
          <a:lnRef idx="1">
            <a:schemeClr val="dk1"/>
          </a:lnRef>
          <a:fillRef idx="0">
            <a:schemeClr val="dk1"/>
          </a:fillRef>
          <a:effectRef idx="0">
            <a:schemeClr val="dk1"/>
          </a:effectRef>
          <a:fontRef idx="minor">
            <a:schemeClr val="tx1"/>
          </a:fontRef>
        </p:style>
      </p:cxnSp>
      <p:cxnSp>
        <p:nvCxnSpPr>
          <p:cNvPr id="208" name="Connecteur droit 207">
            <a:extLst>
              <a:ext uri="{FF2B5EF4-FFF2-40B4-BE49-F238E27FC236}">
                <a16:creationId xmlns:a16="http://schemas.microsoft.com/office/drawing/2014/main" id="{A1937BC0-7B81-A892-6712-8A08196FF97F}"/>
              </a:ext>
            </a:extLst>
          </p:cNvPr>
          <p:cNvCxnSpPr>
            <a:cxnSpLocks/>
          </p:cNvCxnSpPr>
          <p:nvPr/>
        </p:nvCxnSpPr>
        <p:spPr>
          <a:xfrm>
            <a:off x="5331161" y="4631035"/>
            <a:ext cx="500977" cy="0"/>
          </a:xfrm>
          <a:prstGeom prst="line">
            <a:avLst/>
          </a:prstGeom>
          <a:ln/>
        </p:spPr>
        <p:style>
          <a:lnRef idx="1">
            <a:schemeClr val="dk1"/>
          </a:lnRef>
          <a:fillRef idx="0">
            <a:schemeClr val="dk1"/>
          </a:fillRef>
          <a:effectRef idx="0">
            <a:schemeClr val="dk1"/>
          </a:effectRef>
          <a:fontRef idx="minor">
            <a:schemeClr val="tx1"/>
          </a:fontRef>
        </p:style>
      </p:cxnSp>
      <p:cxnSp>
        <p:nvCxnSpPr>
          <p:cNvPr id="210" name="Connecteur droit 209">
            <a:extLst>
              <a:ext uri="{FF2B5EF4-FFF2-40B4-BE49-F238E27FC236}">
                <a16:creationId xmlns:a16="http://schemas.microsoft.com/office/drawing/2014/main" id="{69ED5C93-9706-8E1D-2568-6A3D0ECED370}"/>
              </a:ext>
            </a:extLst>
          </p:cNvPr>
          <p:cNvCxnSpPr>
            <a:cxnSpLocks/>
          </p:cNvCxnSpPr>
          <p:nvPr/>
        </p:nvCxnSpPr>
        <p:spPr>
          <a:xfrm flipV="1">
            <a:off x="5486063" y="4630473"/>
            <a:ext cx="0" cy="993879"/>
          </a:xfrm>
          <a:prstGeom prst="line">
            <a:avLst/>
          </a:prstGeom>
          <a:ln/>
        </p:spPr>
        <p:style>
          <a:lnRef idx="1">
            <a:schemeClr val="dk1"/>
          </a:lnRef>
          <a:fillRef idx="0">
            <a:schemeClr val="dk1"/>
          </a:fillRef>
          <a:effectRef idx="0">
            <a:schemeClr val="dk1"/>
          </a:effectRef>
          <a:fontRef idx="minor">
            <a:schemeClr val="tx1"/>
          </a:fontRef>
        </p:style>
      </p:cxnSp>
      <p:cxnSp>
        <p:nvCxnSpPr>
          <p:cNvPr id="212" name="Connecteur droit 211">
            <a:extLst>
              <a:ext uri="{FF2B5EF4-FFF2-40B4-BE49-F238E27FC236}">
                <a16:creationId xmlns:a16="http://schemas.microsoft.com/office/drawing/2014/main" id="{2B936550-6833-93EB-D165-EFE711A012FD}"/>
              </a:ext>
            </a:extLst>
          </p:cNvPr>
          <p:cNvCxnSpPr>
            <a:cxnSpLocks/>
          </p:cNvCxnSpPr>
          <p:nvPr/>
        </p:nvCxnSpPr>
        <p:spPr>
          <a:xfrm flipH="1">
            <a:off x="3131614" y="5624352"/>
            <a:ext cx="2364311"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4201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Synthèse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2630B61-429C-DC7A-2D08-3E651C37B5E6}"/>
              </a:ext>
            </a:extLst>
          </p:cNvPr>
          <p:cNvSpPr txBox="1"/>
          <p:nvPr/>
        </p:nvSpPr>
        <p:spPr>
          <a:xfrm>
            <a:off x="875275" y="1148498"/>
            <a:ext cx="10429875" cy="5632311"/>
          </a:xfrm>
          <a:prstGeom prst="rect">
            <a:avLst/>
          </a:prstGeom>
          <a:noFill/>
        </p:spPr>
        <p:txBody>
          <a:bodyPr wrap="square" rtlCol="0">
            <a:spAutoFit/>
          </a:bodyPr>
          <a:lstStyle/>
          <a:p>
            <a:pPr rtl="0"/>
            <a:r>
              <a:rPr lang="fr-FR" dirty="0"/>
              <a:t>Choisir un système matériel :</a:t>
            </a:r>
          </a:p>
          <a:p>
            <a:pPr rtl="0"/>
            <a:r>
              <a:rPr lang="fr-FR" dirty="0"/>
              <a:t>	C'est-à-dire diviser l'univers en 2 parties :</a:t>
            </a:r>
          </a:p>
          <a:p>
            <a:pPr rtl="0"/>
            <a:r>
              <a:rPr lang="fr-FR" dirty="0"/>
              <a:t>		le système matériel considéré, objet de l'étude et par conséquent ces frontières, 			le milieu extérieur, c'est-à-dire tout ce qui n'est pas le système matériel considéré.</a:t>
            </a:r>
          </a:p>
          <a:p>
            <a:pPr rtl="0"/>
            <a:endParaRPr lang="fr-FR" dirty="0"/>
          </a:p>
          <a:p>
            <a:pPr rtl="0"/>
            <a:r>
              <a:rPr lang="fr-FR" dirty="0"/>
              <a:t>Analyser, modéliser une liaison :</a:t>
            </a:r>
          </a:p>
          <a:p>
            <a:pPr rtl="0"/>
            <a:r>
              <a:rPr lang="fr-FR" dirty="0"/>
              <a:t>	Une liaison peut être réalisée technologiquement à l'aide de plusieurs liaisons mécaniques 	élémentaires qu'il faut reconnaître.</a:t>
            </a:r>
          </a:p>
          <a:p>
            <a:pPr rtl="0"/>
            <a:r>
              <a:rPr lang="fr-FR" dirty="0"/>
              <a:t>	Pour chaque liaison. Définir clairement :</a:t>
            </a:r>
          </a:p>
          <a:p>
            <a:pPr rtl="0"/>
            <a:r>
              <a:rPr lang="fr-FR" dirty="0"/>
              <a:t>		le repère local associé, </a:t>
            </a:r>
          </a:p>
          <a:p>
            <a:pPr rtl="0"/>
            <a:r>
              <a:rPr lang="fr-FR" dirty="0"/>
              <a:t>		les mouvements relatifs et les degrés de liberté dans R,</a:t>
            </a:r>
          </a:p>
          <a:p>
            <a:pPr rtl="0"/>
            <a:r>
              <a:rPr lang="fr-FR" dirty="0"/>
              <a:t>		le paramétrage de la liaison,</a:t>
            </a:r>
          </a:p>
          <a:p>
            <a:pPr rtl="0"/>
            <a:r>
              <a:rPr lang="fr-FR" dirty="0"/>
              <a:t>		la schématisation.</a:t>
            </a:r>
          </a:p>
          <a:p>
            <a:pPr rtl="0"/>
            <a:endParaRPr lang="fr-FR" dirty="0"/>
          </a:p>
          <a:p>
            <a:pPr rtl="0"/>
            <a:r>
              <a:rPr lang="fr-FR" dirty="0"/>
              <a:t>Analyser, modéliser un mécanisme :</a:t>
            </a:r>
          </a:p>
          <a:p>
            <a:pPr rtl="0"/>
            <a:r>
              <a:rPr lang="fr-FR" dirty="0"/>
              <a:t>	En utilisant la relation R = « sans mouvement relatif », définir les sous-ensembles 	fonctionnels dans l'ensemble E des pièces mécaniques. </a:t>
            </a:r>
          </a:p>
          <a:p>
            <a:pPr rtl="0"/>
            <a:r>
              <a:rPr lang="fr-FR" dirty="0"/>
              <a:t>	Analyser les liaisons entre les sous-ensembles fonctionnels et construire le graphe de ces 	liaisons. </a:t>
            </a:r>
          </a:p>
          <a:p>
            <a:pPr rtl="0"/>
            <a:r>
              <a:rPr lang="fr-FR" dirty="0"/>
              <a:t>	Dessiner schéma cinématique minimal.</a:t>
            </a:r>
          </a:p>
        </p:txBody>
      </p:sp>
    </p:spTree>
    <p:extLst>
      <p:ext uri="{BB962C8B-B14F-4D97-AF65-F5344CB8AC3E}">
        <p14:creationId xmlns:p14="http://schemas.microsoft.com/office/powerpoint/2010/main" val="3207380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Liaison pivot</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texte, Impression, Parallèle, capture d’écran&#10;&#10;Description générée automatiquement">
            <a:extLst>
              <a:ext uri="{FF2B5EF4-FFF2-40B4-BE49-F238E27FC236}">
                <a16:creationId xmlns:a16="http://schemas.microsoft.com/office/drawing/2014/main" id="{3999F8B7-81D4-CE9B-26DC-4FD979E05F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9259" t="47777" r="35541" b="18056"/>
          <a:stretch/>
        </p:blipFill>
        <p:spPr>
          <a:xfrm rot="-60000">
            <a:off x="5875430" y="862439"/>
            <a:ext cx="5086414" cy="5126505"/>
          </a:xfrm>
          <a:prstGeom prst="rect">
            <a:avLst/>
          </a:prstGeom>
        </p:spPr>
      </p:pic>
    </p:spTree>
    <p:extLst>
      <p:ext uri="{BB962C8B-B14F-4D97-AF65-F5344CB8AC3E}">
        <p14:creationId xmlns:p14="http://schemas.microsoft.com/office/powerpoint/2010/main" val="41482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Liaison pivot</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texte, Impression, Parallèle, capture d’écran&#10;&#10;Description générée automatiquement">
            <a:extLst>
              <a:ext uri="{FF2B5EF4-FFF2-40B4-BE49-F238E27FC236}">
                <a16:creationId xmlns:a16="http://schemas.microsoft.com/office/drawing/2014/main" id="{3999F8B7-81D4-CE9B-26DC-4FD979E05F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9259" t="47777" r="35541" b="18056"/>
          <a:stretch/>
        </p:blipFill>
        <p:spPr>
          <a:xfrm rot="-60000">
            <a:off x="5875430" y="862439"/>
            <a:ext cx="5086414" cy="5126505"/>
          </a:xfrm>
          <a:prstGeom prst="rect">
            <a:avLst/>
          </a:prstGeom>
        </p:spPr>
      </p:pic>
      <p:sp>
        <p:nvSpPr>
          <p:cNvPr id="93" name="Rectangle 92">
            <a:extLst>
              <a:ext uri="{FF2B5EF4-FFF2-40B4-BE49-F238E27FC236}">
                <a16:creationId xmlns:a16="http://schemas.microsoft.com/office/drawing/2014/main" id="{0F78AEE2-2A98-367F-17E1-93D640B9D0CA}"/>
              </a:ext>
            </a:extLst>
          </p:cNvPr>
          <p:cNvSpPr/>
          <p:nvPr/>
        </p:nvSpPr>
        <p:spPr>
          <a:xfrm>
            <a:off x="8169166" y="1683928"/>
            <a:ext cx="227775" cy="4138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29B3DF40-DCA1-360E-38CC-DECCDAC23685}"/>
              </a:ext>
            </a:extLst>
          </p:cNvPr>
          <p:cNvSpPr/>
          <p:nvPr/>
        </p:nvSpPr>
        <p:spPr>
          <a:xfrm>
            <a:off x="9062648" y="1683928"/>
            <a:ext cx="227775" cy="4138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5AC3295B-9B88-9B1A-2EAD-433277429E57}"/>
              </a:ext>
            </a:extLst>
          </p:cNvPr>
          <p:cNvSpPr/>
          <p:nvPr/>
        </p:nvSpPr>
        <p:spPr>
          <a:xfrm>
            <a:off x="8396940" y="1352234"/>
            <a:ext cx="665707" cy="235915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8E914FD6-BED3-6B50-34D5-02E755DED87D}"/>
              </a:ext>
            </a:extLst>
          </p:cNvPr>
          <p:cNvSpPr/>
          <p:nvPr/>
        </p:nvSpPr>
        <p:spPr>
          <a:xfrm>
            <a:off x="8020042" y="3711388"/>
            <a:ext cx="1470593" cy="125505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F55950C2-4A39-75B0-795D-6BDC127DE974}"/>
              </a:ext>
            </a:extLst>
          </p:cNvPr>
          <p:cNvSpPr/>
          <p:nvPr/>
        </p:nvSpPr>
        <p:spPr>
          <a:xfrm>
            <a:off x="7547757" y="4402322"/>
            <a:ext cx="472286" cy="56412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72AC238D-2EE8-5FA4-18F2-4370B3B56A6C}"/>
              </a:ext>
            </a:extLst>
          </p:cNvPr>
          <p:cNvSpPr/>
          <p:nvPr/>
        </p:nvSpPr>
        <p:spPr>
          <a:xfrm>
            <a:off x="9490635" y="4394983"/>
            <a:ext cx="472286" cy="56412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787F5F9E-134D-EB38-3828-01B82658612D}"/>
              </a:ext>
            </a:extLst>
          </p:cNvPr>
          <p:cNvSpPr/>
          <p:nvPr/>
        </p:nvSpPr>
        <p:spPr>
          <a:xfrm rot="3418875">
            <a:off x="9644071" y="4452818"/>
            <a:ext cx="472286" cy="50594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E25A085A-8537-66A5-7F38-C332E611EB9F}"/>
              </a:ext>
            </a:extLst>
          </p:cNvPr>
          <p:cNvSpPr/>
          <p:nvPr/>
        </p:nvSpPr>
        <p:spPr>
          <a:xfrm rot="18212246">
            <a:off x="7277018" y="4526751"/>
            <a:ext cx="685566" cy="50594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5723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1836EBEB-1CCE-3A73-6DFA-593D75C57213}"/>
              </a:ext>
            </a:extLst>
          </p:cNvPr>
          <p:cNvGraphicFramePr/>
          <p:nvPr>
            <p:extLst>
              <p:ext uri="{D42A27DB-BD31-4B8C-83A1-F6EECF244321}">
                <p14:modId xmlns:p14="http://schemas.microsoft.com/office/powerpoint/2010/main" val="183435729"/>
              </p:ext>
            </p:extLst>
          </p:nvPr>
        </p:nvGraphicFramePr>
        <p:xfrm>
          <a:off x="9525" y="818443"/>
          <a:ext cx="12172949" cy="127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18DBD79B-6CDB-A323-29F8-261F197A4539}"/>
              </a:ext>
            </a:extLst>
          </p:cNvPr>
          <p:cNvSpPr txBox="1"/>
          <p:nvPr/>
        </p:nvSpPr>
        <p:spPr>
          <a:xfrm>
            <a:off x="759854" y="2472744"/>
            <a:ext cx="10586433" cy="1200329"/>
          </a:xfrm>
          <a:prstGeom prst="rect">
            <a:avLst/>
          </a:prstGeom>
          <a:noFill/>
        </p:spPr>
        <p:txBody>
          <a:bodyPr wrap="square" rtlCol="0">
            <a:spAutoFit/>
          </a:bodyPr>
          <a:lstStyle/>
          <a:p>
            <a:r>
              <a:rPr lang="fr-FR" dirty="0"/>
              <a:t>Soit le sous-ensemble {embrayage, boite de vitesse}, La puissance est transmise de l’arbre 33 de sortie de la transmission primaire à la chaîne secondaire 12. L’embrayage est de type multidisque, travaillant dans l’huile du carter moteur. Cinq ressorts hélicoïdaux 44 exercent un effort de pression entre les disques 23. La pièce 37 est le demi-carter inférieur de la boîte de vitesses,</a:t>
            </a:r>
          </a:p>
        </p:txBody>
      </p:sp>
      <p:sp>
        <p:nvSpPr>
          <p:cNvPr id="4" name="ZoneTexte 3">
            <a:extLst>
              <a:ext uri="{FF2B5EF4-FFF2-40B4-BE49-F238E27FC236}">
                <a16:creationId xmlns:a16="http://schemas.microsoft.com/office/drawing/2014/main" id="{A1486F66-B9CB-A427-95C4-65C330594621}"/>
              </a:ext>
            </a:extLst>
          </p:cNvPr>
          <p:cNvSpPr txBox="1"/>
          <p:nvPr/>
        </p:nvSpPr>
        <p:spPr>
          <a:xfrm>
            <a:off x="759853" y="4054457"/>
            <a:ext cx="10586433" cy="1754326"/>
          </a:xfrm>
          <a:prstGeom prst="rect">
            <a:avLst/>
          </a:prstGeom>
          <a:noFill/>
        </p:spPr>
        <p:txBody>
          <a:bodyPr wrap="square" rtlCol="0">
            <a:spAutoFit/>
          </a:bodyPr>
          <a:lstStyle/>
          <a:p>
            <a:r>
              <a:rPr lang="fr-FR" dirty="0"/>
              <a:t>L’étude porte sur la chaîne cinématique de la commande d’embrayage. Cette commande est fixée sur le carter 45, son fonctionnement est le suivant :</a:t>
            </a:r>
          </a:p>
          <a:p>
            <a:r>
              <a:rPr lang="fr-FR" dirty="0"/>
              <a:t>	Débrayage : l’action du conducteur sur la poignée est transmise par le câble 32 au levier 31 	en liaison encastrement avec la rampe de commande 27, elle-même en liaison hélicoïdale 	avec le moyeu 28fixe par rapport au carter 45. Il en résulte un déplacement dans le sens 1 de 	la tige de poussée 26 provoquant le débrayage.</a:t>
            </a:r>
          </a:p>
        </p:txBody>
      </p:sp>
    </p:spTree>
    <p:extLst>
      <p:ext uri="{BB962C8B-B14F-4D97-AF65-F5344CB8AC3E}">
        <p14:creationId xmlns:p14="http://schemas.microsoft.com/office/powerpoint/2010/main" val="121568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r>
              <a:rPr lang="fr-FR" dirty="0"/>
              <a:t>Modélisation des liaisons</a:t>
            </a:r>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Définitions</a:t>
            </a:r>
          </a:p>
          <a:p>
            <a:endParaRPr lang="fr-FR" dirty="0"/>
          </a:p>
          <a:p>
            <a:r>
              <a:rPr lang="fr-FR" dirty="0"/>
              <a:t>Système matériel</a:t>
            </a:r>
          </a:p>
          <a:p>
            <a:endParaRPr lang="fr-FR" dirty="0"/>
          </a:p>
          <a:p>
            <a:r>
              <a:rPr lang="fr-FR" dirty="0"/>
              <a:t>Contacts géométriques</a:t>
            </a:r>
          </a:p>
          <a:p>
            <a:endParaRPr lang="fr-FR" dirty="0"/>
          </a:p>
          <a:p>
            <a:r>
              <a:rPr lang="fr-FR" dirty="0"/>
              <a:t>Classes d’équivalence</a:t>
            </a:r>
          </a:p>
          <a:p>
            <a:endParaRPr lang="fr-FR" dirty="0"/>
          </a:p>
          <a:p>
            <a:r>
              <a:rPr lang="fr-FR" dirty="0"/>
              <a:t>Schéma cinématique minimal</a:t>
            </a:r>
          </a:p>
          <a:p>
            <a:pPr rtl="0"/>
            <a:endParaRPr lang="fr-FR" dirty="0"/>
          </a:p>
        </p:txBody>
      </p:sp>
    </p:spTree>
    <p:extLst>
      <p:ext uri="{BB962C8B-B14F-4D97-AF65-F5344CB8AC3E}">
        <p14:creationId xmlns:p14="http://schemas.microsoft.com/office/powerpoint/2010/main" val="1689483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1836EBEB-1CCE-3A73-6DFA-593D75C57213}"/>
              </a:ext>
            </a:extLst>
          </p:cNvPr>
          <p:cNvGraphicFramePr/>
          <p:nvPr/>
        </p:nvGraphicFramePr>
        <p:xfrm>
          <a:off x="9525" y="818443"/>
          <a:ext cx="12172949" cy="127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18DBD79B-6CDB-A323-29F8-261F197A4539}"/>
              </a:ext>
            </a:extLst>
          </p:cNvPr>
          <p:cNvSpPr txBox="1"/>
          <p:nvPr/>
        </p:nvSpPr>
        <p:spPr>
          <a:xfrm>
            <a:off x="759854" y="2472744"/>
            <a:ext cx="10586433" cy="1200329"/>
          </a:xfrm>
          <a:prstGeom prst="rect">
            <a:avLst/>
          </a:prstGeom>
          <a:noFill/>
        </p:spPr>
        <p:txBody>
          <a:bodyPr wrap="square" rtlCol="0">
            <a:spAutoFit/>
          </a:bodyPr>
          <a:lstStyle/>
          <a:p>
            <a:r>
              <a:rPr lang="fr-FR" dirty="0"/>
              <a:t>Soit le sous-ensemble {embrayage, boite de vitesse}, La puissance est transmise de l’arbre 33 de sortie de la transmission primaire à la chaîne secondaire 12. L’embrayage est de type multidisque, travaillant dans l’huile du carter moteur. Cinq ressorts hélicoïdaux 44 exercent un effort de pression entre les disques 23. La pièce 37 est le demi-carter inférieur de la boîte de vitesses,</a:t>
            </a:r>
          </a:p>
        </p:txBody>
      </p:sp>
      <p:sp>
        <p:nvSpPr>
          <p:cNvPr id="4" name="ZoneTexte 3">
            <a:extLst>
              <a:ext uri="{FF2B5EF4-FFF2-40B4-BE49-F238E27FC236}">
                <a16:creationId xmlns:a16="http://schemas.microsoft.com/office/drawing/2014/main" id="{A1486F66-B9CB-A427-95C4-65C330594621}"/>
              </a:ext>
            </a:extLst>
          </p:cNvPr>
          <p:cNvSpPr txBox="1"/>
          <p:nvPr/>
        </p:nvSpPr>
        <p:spPr>
          <a:xfrm>
            <a:off x="759853" y="4054457"/>
            <a:ext cx="10586433" cy="2031325"/>
          </a:xfrm>
          <a:prstGeom prst="rect">
            <a:avLst/>
          </a:prstGeom>
          <a:noFill/>
        </p:spPr>
        <p:txBody>
          <a:bodyPr wrap="square" rtlCol="0">
            <a:spAutoFit/>
          </a:bodyPr>
          <a:lstStyle/>
          <a:p>
            <a:r>
              <a:rPr lang="fr-FR" dirty="0"/>
              <a:t>L’étude porte sur la chaîne cinématique de la commande d’embrayage. Cette commande est fixée sur le carter 45, son fonctionnement est le suivant :</a:t>
            </a:r>
          </a:p>
          <a:p>
            <a:r>
              <a:rPr lang="fr-FR" dirty="0"/>
              <a:t>	Embrayage : Lorsque le conducteur relâche la poignée, le levier 31 est rappelé en sens inverse par un ressort d’où rotation et recul (sens 2) de 27 autorisant le recul de la tige 26 et, par suite, l’embrayage sous l’action des ressorts 44. La vis 29 permet de régler la « garde » de commande de l’embrayage.</a:t>
            </a:r>
          </a:p>
          <a:p>
            <a:endParaRPr lang="fr-FR" dirty="0"/>
          </a:p>
        </p:txBody>
      </p:sp>
    </p:spTree>
    <p:extLst>
      <p:ext uri="{BB962C8B-B14F-4D97-AF65-F5344CB8AC3E}">
        <p14:creationId xmlns:p14="http://schemas.microsoft.com/office/powerpoint/2010/main" val="3687862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texte, dessin, croquis, papier&#10;&#10;Description générée automatiquement">
            <a:extLst>
              <a:ext uri="{FF2B5EF4-FFF2-40B4-BE49-F238E27FC236}">
                <a16:creationId xmlns:a16="http://schemas.microsoft.com/office/drawing/2014/main" id="{2B918FC0-6E3F-4E09-79AC-C17FE7C244E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1040" t="15461" r="14525" b="13366"/>
          <a:stretch/>
        </p:blipFill>
        <p:spPr>
          <a:xfrm rot="5340000">
            <a:off x="3723882" y="-966521"/>
            <a:ext cx="7031672" cy="8964691"/>
          </a:xfrm>
          <a:prstGeom prst="rect">
            <a:avLst/>
          </a:prstGeom>
        </p:spPr>
      </p:pic>
    </p:spTree>
    <p:extLst>
      <p:ext uri="{BB962C8B-B14F-4D97-AF65-F5344CB8AC3E}">
        <p14:creationId xmlns:p14="http://schemas.microsoft.com/office/powerpoint/2010/main" val="1711736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1836EBEB-1CCE-3A73-6DFA-593D75C57213}"/>
              </a:ext>
            </a:extLst>
          </p:cNvPr>
          <p:cNvGraphicFramePr/>
          <p:nvPr/>
        </p:nvGraphicFramePr>
        <p:xfrm>
          <a:off x="9525" y="818443"/>
          <a:ext cx="12172949" cy="127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18DBD79B-6CDB-A323-29F8-261F197A4539}"/>
              </a:ext>
            </a:extLst>
          </p:cNvPr>
          <p:cNvSpPr txBox="1"/>
          <p:nvPr/>
        </p:nvSpPr>
        <p:spPr>
          <a:xfrm>
            <a:off x="759854" y="2472744"/>
            <a:ext cx="10586433" cy="1200329"/>
          </a:xfrm>
          <a:prstGeom prst="rect">
            <a:avLst/>
          </a:prstGeom>
          <a:noFill/>
        </p:spPr>
        <p:txBody>
          <a:bodyPr wrap="square" rtlCol="0">
            <a:spAutoFit/>
          </a:bodyPr>
          <a:lstStyle/>
          <a:p>
            <a:r>
              <a:rPr lang="fr-FR" dirty="0"/>
              <a:t>Soit le sous-ensemble {embrayage, boite de vitesse}, La puissance est transmise de l’arbre 33 de sortie de la transmission primaire à la chaîne secondaire 12. L’embrayage est de type multidisque, travaillant dans l’huile du carter moteur. Cinq ressorts hélicoïdaux 44 exercent un effort de pression entre les disques 23. La pièce 37 est le demi-carter inférieur de la boîte de vitesses,</a:t>
            </a:r>
          </a:p>
        </p:txBody>
      </p:sp>
      <p:sp>
        <p:nvSpPr>
          <p:cNvPr id="4" name="ZoneTexte 3">
            <a:extLst>
              <a:ext uri="{FF2B5EF4-FFF2-40B4-BE49-F238E27FC236}">
                <a16:creationId xmlns:a16="http://schemas.microsoft.com/office/drawing/2014/main" id="{A1486F66-B9CB-A427-95C4-65C330594621}"/>
              </a:ext>
            </a:extLst>
          </p:cNvPr>
          <p:cNvSpPr txBox="1"/>
          <p:nvPr/>
        </p:nvSpPr>
        <p:spPr>
          <a:xfrm>
            <a:off x="759853" y="3861271"/>
            <a:ext cx="10586433" cy="2862322"/>
          </a:xfrm>
          <a:prstGeom prst="rect">
            <a:avLst/>
          </a:prstGeom>
          <a:noFill/>
        </p:spPr>
        <p:txBody>
          <a:bodyPr wrap="square" rtlCol="0">
            <a:spAutoFit/>
          </a:bodyPr>
          <a:lstStyle/>
          <a:p>
            <a:r>
              <a:rPr lang="fr-FR" dirty="0"/>
              <a:t>Travail demandé :</a:t>
            </a:r>
          </a:p>
          <a:p>
            <a:pPr marL="342900" indent="-342900">
              <a:buAutoNum type="arabicParenR"/>
            </a:pPr>
            <a:r>
              <a:rPr lang="fr-FR" dirty="0"/>
              <a:t>Analyser les liaisons mécaniques élémentaires suivantes : 45-28, 28-27, 27-31. Montrer que cet ensemble est modélisable par une liaison 45-31 que l’on caractérisera.</a:t>
            </a:r>
          </a:p>
          <a:p>
            <a:pPr marL="342900" indent="-342900">
              <a:buAutoNum type="arabicParenR"/>
            </a:pPr>
            <a:r>
              <a:rPr lang="fr-FR" dirty="0"/>
              <a:t>Analyser les liaisons mécaniques élémentaires suivantes : 27-47, 47-29, 29-27. Montrer que cet ensemble est modélisable par une liaison 27-29 que l’on caractérisera.</a:t>
            </a:r>
          </a:p>
          <a:p>
            <a:pPr marL="342900" indent="-342900">
              <a:buAutoNum type="arabicParenR"/>
            </a:pPr>
            <a:r>
              <a:rPr lang="fr-FR" dirty="0"/>
              <a:t>Analyser les liaisons mécaniques suivantes : 37-1, 1-26. Etablir le graphe des liaisons correspondant et montrer que cet ensemble est modélisable par une liaison 37-26 que l’on caractérisera.</a:t>
            </a:r>
          </a:p>
          <a:p>
            <a:pPr marL="342900" indent="-342900">
              <a:buAutoNum type="arabicParenR"/>
            </a:pPr>
            <a:r>
              <a:rPr lang="fr-FR" dirty="0"/>
              <a:t>Analyser la liaison 29-26.</a:t>
            </a:r>
          </a:p>
          <a:p>
            <a:pPr marL="342900" indent="-342900">
              <a:buAutoNum type="arabicParenR"/>
            </a:pPr>
            <a:r>
              <a:rPr lang="fr-FR" dirty="0"/>
              <a:t>Etablir le schéma cinématique minimal.</a:t>
            </a:r>
          </a:p>
        </p:txBody>
      </p:sp>
    </p:spTree>
    <p:extLst>
      <p:ext uri="{BB962C8B-B14F-4D97-AF65-F5344CB8AC3E}">
        <p14:creationId xmlns:p14="http://schemas.microsoft.com/office/powerpoint/2010/main" val="2597645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r>
              <a:rPr lang="fr-FR" dirty="0"/>
              <a:t>Modélisation des actions mécaniques</a:t>
            </a:r>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Modélisation des liaisons</a:t>
            </a:r>
          </a:p>
          <a:p>
            <a:endParaRPr lang="fr-FR" dirty="0"/>
          </a:p>
          <a:p>
            <a:r>
              <a:rPr lang="fr-FR" dirty="0"/>
              <a:t>Modélisation des actions mécaniques</a:t>
            </a:r>
          </a:p>
          <a:p>
            <a:endParaRPr lang="fr-FR" dirty="0"/>
          </a:p>
          <a:p>
            <a:r>
              <a:rPr lang="fr-FR" dirty="0"/>
              <a:t>Action mécanique dans les liaisons entre solides</a:t>
            </a:r>
          </a:p>
          <a:p>
            <a:endParaRPr lang="fr-FR" dirty="0"/>
          </a:p>
          <a:p>
            <a:r>
              <a:rPr lang="fr-FR" dirty="0"/>
              <a:t>Méthode DPCE</a:t>
            </a:r>
          </a:p>
          <a:p>
            <a:pPr rtl="0"/>
            <a:endParaRPr lang="fr-FR" dirty="0"/>
          </a:p>
        </p:txBody>
      </p:sp>
    </p:spTree>
    <p:extLst>
      <p:ext uri="{BB962C8B-B14F-4D97-AF65-F5344CB8AC3E}">
        <p14:creationId xmlns:p14="http://schemas.microsoft.com/office/powerpoint/2010/main" val="115406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r>
              <a:rPr lang="fr-FR" dirty="0"/>
              <a:t>Modélisation des actions mécaniques</a:t>
            </a:r>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Vecteur</a:t>
            </a:r>
          </a:p>
          <a:p>
            <a:endParaRPr lang="fr-FR" dirty="0"/>
          </a:p>
          <a:p>
            <a:r>
              <a:rPr lang="fr-FR" dirty="0"/>
              <a:t>Calcul vectoriel</a:t>
            </a:r>
          </a:p>
          <a:p>
            <a:endParaRPr lang="fr-FR" dirty="0"/>
          </a:p>
          <a:p>
            <a:r>
              <a:rPr lang="fr-FR" dirty="0"/>
              <a:t>Changement de base</a:t>
            </a:r>
          </a:p>
          <a:p>
            <a:endParaRPr lang="fr-FR" dirty="0"/>
          </a:p>
          <a:p>
            <a:r>
              <a:rPr lang="fr-FR" dirty="0"/>
              <a:t>Géométrie des masses</a:t>
            </a:r>
          </a:p>
          <a:p>
            <a:endParaRPr lang="fr-FR" dirty="0"/>
          </a:p>
          <a:p>
            <a:r>
              <a:rPr lang="fr-FR" dirty="0"/>
              <a:t>Action mécanique</a:t>
            </a:r>
          </a:p>
          <a:p>
            <a:endParaRPr lang="fr-FR" dirty="0"/>
          </a:p>
          <a:p>
            <a:r>
              <a:rPr lang="fr-FR" dirty="0"/>
              <a:t>Forces / Moment d’une force</a:t>
            </a:r>
          </a:p>
          <a:p>
            <a:endParaRPr lang="fr-FR" dirty="0"/>
          </a:p>
          <a:p>
            <a:pPr rtl="0"/>
            <a:endParaRPr lang="fr-FR" dirty="0"/>
          </a:p>
        </p:txBody>
      </p:sp>
    </p:spTree>
    <p:extLst>
      <p:ext uri="{BB962C8B-B14F-4D97-AF65-F5344CB8AC3E}">
        <p14:creationId xmlns:p14="http://schemas.microsoft.com/office/powerpoint/2010/main" val="1924118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8716F78E-A23C-1845-A228-9F61F39FD825}"/>
              </a:ext>
            </a:extLst>
          </p:cNvPr>
          <p:cNvPicPr>
            <a:picLocks noChangeAspect="1"/>
          </p:cNvPicPr>
          <p:nvPr/>
        </p:nvPicPr>
        <p:blipFill>
          <a:blip r:embed="rId3"/>
          <a:stretch>
            <a:fillRect/>
          </a:stretch>
        </p:blipFill>
        <p:spPr>
          <a:xfrm>
            <a:off x="1690233" y="4376"/>
            <a:ext cx="6506483" cy="5534797"/>
          </a:xfrm>
          <a:prstGeom prst="rect">
            <a:avLst/>
          </a:prstGeom>
        </p:spPr>
      </p:pic>
    </p:spTree>
    <p:extLst>
      <p:ext uri="{BB962C8B-B14F-4D97-AF65-F5344CB8AC3E}">
        <p14:creationId xmlns:p14="http://schemas.microsoft.com/office/powerpoint/2010/main" val="2944205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8716F78E-A23C-1845-A228-9F61F39FD825}"/>
              </a:ext>
            </a:extLst>
          </p:cNvPr>
          <p:cNvPicPr>
            <a:picLocks noChangeAspect="1"/>
          </p:cNvPicPr>
          <p:nvPr/>
        </p:nvPicPr>
        <p:blipFill>
          <a:blip r:embed="rId3"/>
          <a:stretch>
            <a:fillRect/>
          </a:stretch>
        </p:blipFill>
        <p:spPr>
          <a:xfrm>
            <a:off x="1690233" y="4376"/>
            <a:ext cx="6506483" cy="5534797"/>
          </a:xfrm>
          <a:prstGeom prst="rect">
            <a:avLst/>
          </a:prstGeom>
        </p:spPr>
      </p:pic>
      <p:sp>
        <p:nvSpPr>
          <p:cNvPr id="30" name="Ellipse 29">
            <a:extLst>
              <a:ext uri="{FF2B5EF4-FFF2-40B4-BE49-F238E27FC236}">
                <a16:creationId xmlns:a16="http://schemas.microsoft.com/office/drawing/2014/main" id="{98E38BC7-D63C-F881-89C6-159D7ECB7013}"/>
              </a:ext>
            </a:extLst>
          </p:cNvPr>
          <p:cNvSpPr/>
          <p:nvPr/>
        </p:nvSpPr>
        <p:spPr>
          <a:xfrm>
            <a:off x="5686426" y="2847976"/>
            <a:ext cx="76200" cy="762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D2A4E27C-E199-A6F5-080B-BDD4775DCFA7}"/>
              </a:ext>
            </a:extLst>
          </p:cNvPr>
          <p:cNvSpPr txBox="1"/>
          <p:nvPr/>
        </p:nvSpPr>
        <p:spPr>
          <a:xfrm>
            <a:off x="5410201" y="2554607"/>
            <a:ext cx="1019175" cy="369332"/>
          </a:xfrm>
          <a:prstGeom prst="rect">
            <a:avLst/>
          </a:prstGeom>
          <a:noFill/>
        </p:spPr>
        <p:txBody>
          <a:bodyPr wrap="square" rtlCol="0">
            <a:spAutoFit/>
          </a:bodyPr>
          <a:lstStyle/>
          <a:p>
            <a:r>
              <a:rPr lang="fr-FR" dirty="0">
                <a:solidFill>
                  <a:srgbClr val="0070C0"/>
                </a:solidFill>
              </a:rPr>
              <a:t>A</a:t>
            </a:r>
          </a:p>
        </p:txBody>
      </p:sp>
      <p:cxnSp>
        <p:nvCxnSpPr>
          <p:cNvPr id="3" name="Connecteur droit 2">
            <a:extLst>
              <a:ext uri="{FF2B5EF4-FFF2-40B4-BE49-F238E27FC236}">
                <a16:creationId xmlns:a16="http://schemas.microsoft.com/office/drawing/2014/main" id="{DF5FE4A0-66FE-BD9E-EB29-48DA0BC63CC3}"/>
              </a:ext>
            </a:extLst>
          </p:cNvPr>
          <p:cNvCxnSpPr/>
          <p:nvPr/>
        </p:nvCxnSpPr>
        <p:spPr>
          <a:xfrm>
            <a:off x="5724526" y="2895364"/>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F0A14469-ADB7-54CF-1A31-52478FEB48B0}"/>
              </a:ext>
            </a:extLst>
          </p:cNvPr>
          <p:cNvCxnSpPr>
            <a:cxnSpLocks/>
          </p:cNvCxnSpPr>
          <p:nvPr/>
        </p:nvCxnSpPr>
        <p:spPr>
          <a:xfrm flipH="1">
            <a:off x="5743575" y="3949800"/>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27C0AA6-1423-5599-D52B-2182A10B8ADF}"/>
              </a:ext>
            </a:extLst>
          </p:cNvPr>
          <p:cNvCxnSpPr>
            <a:cxnSpLocks/>
          </p:cNvCxnSpPr>
          <p:nvPr/>
        </p:nvCxnSpPr>
        <p:spPr>
          <a:xfrm flipH="1">
            <a:off x="2724150" y="4848225"/>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F1009B6-825F-0460-20E6-8562021E63A7}"/>
              </a:ext>
            </a:extLst>
          </p:cNvPr>
          <p:cNvCxnSpPr>
            <a:cxnSpLocks/>
          </p:cNvCxnSpPr>
          <p:nvPr/>
        </p:nvCxnSpPr>
        <p:spPr>
          <a:xfrm flipH="1">
            <a:off x="2724150" y="2885839"/>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00D2239-367C-38A7-936E-6331AE8CC998}"/>
              </a:ext>
            </a:extLst>
          </p:cNvPr>
          <p:cNvCxnSpPr/>
          <p:nvPr/>
        </p:nvCxnSpPr>
        <p:spPr>
          <a:xfrm>
            <a:off x="2714625" y="2867026"/>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B07EEA3-1D8F-E65F-C660-597BF00DE0FF}"/>
              </a:ext>
            </a:extLst>
          </p:cNvPr>
          <p:cNvCxnSpPr>
            <a:cxnSpLocks/>
          </p:cNvCxnSpPr>
          <p:nvPr/>
        </p:nvCxnSpPr>
        <p:spPr>
          <a:xfrm flipH="1">
            <a:off x="2720445" y="1987414"/>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AD5E332-4585-34CC-5E89-4DFFDE845846}"/>
              </a:ext>
            </a:extLst>
          </p:cNvPr>
          <p:cNvCxnSpPr>
            <a:cxnSpLocks/>
          </p:cNvCxnSpPr>
          <p:nvPr/>
        </p:nvCxnSpPr>
        <p:spPr>
          <a:xfrm flipH="1">
            <a:off x="3829050" y="1949314"/>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372D37A-11AD-4D03-6247-4A0A77868C49}"/>
              </a:ext>
            </a:extLst>
          </p:cNvPr>
          <p:cNvCxnSpPr>
            <a:cxnSpLocks/>
          </p:cNvCxnSpPr>
          <p:nvPr/>
        </p:nvCxnSpPr>
        <p:spPr>
          <a:xfrm flipH="1">
            <a:off x="5785987" y="1968127"/>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946E595-DE50-6AA7-F830-D94EE43F5663}"/>
              </a:ext>
            </a:extLst>
          </p:cNvPr>
          <p:cNvCxnSpPr/>
          <p:nvPr/>
        </p:nvCxnSpPr>
        <p:spPr>
          <a:xfrm>
            <a:off x="6814687" y="1939552"/>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2D4927F4-0910-5109-C80A-68A9DD60B665}"/>
                  </a:ext>
                </a:extLst>
              </p:cNvPr>
              <p:cNvSpPr txBox="1"/>
              <p:nvPr/>
            </p:nvSpPr>
            <p:spPr>
              <a:xfrm>
                <a:off x="7619999" y="2000609"/>
                <a:ext cx="3733801" cy="1477328"/>
              </a:xfrm>
              <a:prstGeom prst="rect">
                <a:avLst/>
              </a:prstGeom>
              <a:noFill/>
            </p:spPr>
            <p:txBody>
              <a:bodyPr wrap="square">
                <a:spAutoFit/>
              </a:bodyPr>
              <a:lstStyle/>
              <a:p>
                <a:r>
                  <a:rPr lang="fr-FR" dirty="0"/>
                  <a:t>Coordonnées du point A dans R :</a:t>
                </a:r>
              </a:p>
              <a:p>
                <a:endParaRPr lang="fr-FR" dirty="0"/>
              </a:p>
              <a:p>
                <a:r>
                  <a:rPr lang="fr-FR" dirty="0"/>
                  <a:t>A : (</a:t>
                </a:r>
                <a:r>
                  <a:rPr lang="fr-FR" dirty="0">
                    <a:latin typeface="Calibri" panose="020F0502020204030204" pitchFamily="34" charset="0"/>
                    <a:ea typeface="Times New Roman" panose="02020603050405020304" pitchFamily="18" charset="0"/>
                    <a:cs typeface="Times New Roman" panose="02020603050405020304" pitchFamily="18" charset="0"/>
                  </a:rPr>
                  <a:t>X</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A,</a:t>
                </a:r>
                <a:r>
                  <a:rPr lang="fr-FR" dirty="0">
                    <a:latin typeface="Calibri" panose="020F0502020204030204" pitchFamily="34" charset="0"/>
                    <a:ea typeface="Times New Roman" panose="02020603050405020304" pitchFamily="18" charset="0"/>
                    <a:cs typeface="Times New Roman" panose="02020603050405020304" pitchFamily="18" charset="0"/>
                  </a:rPr>
                  <a:t> Y</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A, </a:t>
                </a:r>
                <a:r>
                  <a:rPr lang="fr-FR" dirty="0">
                    <a:latin typeface="Calibri" panose="020F0502020204030204" pitchFamily="34" charset="0"/>
                    <a:ea typeface="Times New Roman" panose="02020603050405020304" pitchFamily="18" charset="0"/>
                    <a:cs typeface="Times New Roman" panose="02020603050405020304" pitchFamily="18" charset="0"/>
                  </a:rPr>
                  <a:t>Z</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A</a:t>
                </a:r>
                <a:r>
                  <a:rPr lang="fr-FR" dirty="0"/>
                  <a:t>)</a:t>
                </a:r>
              </a:p>
              <a:p>
                <a:endParaRPr lang="fr-FR" dirty="0"/>
              </a:p>
              <a:p>
                <a:r>
                  <a:rPr lang="fr-FR" dirty="0">
                    <a:latin typeface="Calibri" panose="020F0502020204030204" pitchFamily="34" charset="0"/>
                    <a:ea typeface="Times New Roman" panose="02020603050405020304" pitchFamily="18" charset="0"/>
                    <a:cs typeface="Times New Roman" panose="02020603050405020304" pitchFamily="18" charset="0"/>
                  </a:rPr>
                  <a:t>X</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A</a:t>
                </a:r>
                <a:r>
                  <a:rPr lang="fr-FR" dirty="0"/>
                  <a:t> : projection de A sur l’axe (O, </a:t>
                </a:r>
                <a14:m>
                  <m:oMath xmlns:m="http://schemas.openxmlformats.org/officeDocument/2006/math">
                    <m:acc>
                      <m:accPr>
                        <m:chr m:val="⃗"/>
                        <m:ctrlPr>
                          <a:rPr lang="fr-FR" i="1" smtClean="0">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acc>
                  </m:oMath>
                </a14:m>
                <a:r>
                  <a:rPr lang="fr-FR" dirty="0"/>
                  <a:t>)</a:t>
                </a:r>
              </a:p>
            </p:txBody>
          </p:sp>
        </mc:Choice>
        <mc:Fallback xmlns="">
          <p:sp>
            <p:nvSpPr>
              <p:cNvPr id="22" name="ZoneTexte 21">
                <a:extLst>
                  <a:ext uri="{FF2B5EF4-FFF2-40B4-BE49-F238E27FC236}">
                    <a16:creationId xmlns:a16="http://schemas.microsoft.com/office/drawing/2014/main" id="{2D4927F4-0910-5109-C80A-68A9DD60B665}"/>
                  </a:ext>
                </a:extLst>
              </p:cNvPr>
              <p:cNvSpPr txBox="1">
                <a:spLocks noRot="1" noChangeAspect="1" noMove="1" noResize="1" noEditPoints="1" noAdjustHandles="1" noChangeArrowheads="1" noChangeShapeType="1" noTextEdit="1"/>
              </p:cNvSpPr>
              <p:nvPr/>
            </p:nvSpPr>
            <p:spPr>
              <a:xfrm>
                <a:off x="7619999" y="2000609"/>
                <a:ext cx="3733801" cy="1477328"/>
              </a:xfrm>
              <a:prstGeom prst="rect">
                <a:avLst/>
              </a:prstGeom>
              <a:blipFill>
                <a:blip r:embed="rId4"/>
                <a:stretch>
                  <a:fillRect l="-1305" t="-2058" r="-2936" b="-5350"/>
                </a:stretch>
              </a:blipFill>
            </p:spPr>
            <p:txBody>
              <a:bodyPr/>
              <a:lstStyle/>
              <a:p>
                <a:r>
                  <a:rPr lang="fr-FR">
                    <a:noFill/>
                  </a:rPr>
                  <a:t> </a:t>
                </a:r>
              </a:p>
            </p:txBody>
          </p:sp>
        </mc:Fallback>
      </mc:AlternateContent>
      <p:sp>
        <p:nvSpPr>
          <p:cNvPr id="23" name="ZoneTexte 22">
            <a:extLst>
              <a:ext uri="{FF2B5EF4-FFF2-40B4-BE49-F238E27FC236}">
                <a16:creationId xmlns:a16="http://schemas.microsoft.com/office/drawing/2014/main" id="{A3CF1B14-C608-D93B-F579-B46566CA8623}"/>
              </a:ext>
            </a:extLst>
          </p:cNvPr>
          <p:cNvSpPr txBox="1"/>
          <p:nvPr/>
        </p:nvSpPr>
        <p:spPr>
          <a:xfrm>
            <a:off x="6467475" y="3551553"/>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24" name="ZoneTexte 23">
            <a:extLst>
              <a:ext uri="{FF2B5EF4-FFF2-40B4-BE49-F238E27FC236}">
                <a16:creationId xmlns:a16="http://schemas.microsoft.com/office/drawing/2014/main" id="{1C487AC2-ABB6-E86A-FE01-67BD51F10EFA}"/>
              </a:ext>
            </a:extLst>
          </p:cNvPr>
          <p:cNvSpPr txBox="1"/>
          <p:nvPr/>
        </p:nvSpPr>
        <p:spPr>
          <a:xfrm>
            <a:off x="3486150" y="1599032"/>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25" name="ZoneTexte 24">
            <a:extLst>
              <a:ext uri="{FF2B5EF4-FFF2-40B4-BE49-F238E27FC236}">
                <a16:creationId xmlns:a16="http://schemas.microsoft.com/office/drawing/2014/main" id="{E774EB0A-C4A4-B0F0-9376-A92A45DAAC47}"/>
              </a:ext>
            </a:extLst>
          </p:cNvPr>
          <p:cNvSpPr txBox="1"/>
          <p:nvPr/>
        </p:nvSpPr>
        <p:spPr>
          <a:xfrm>
            <a:off x="2371725" y="4478775"/>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Tree>
    <p:extLst>
      <p:ext uri="{BB962C8B-B14F-4D97-AF65-F5344CB8AC3E}">
        <p14:creationId xmlns:p14="http://schemas.microsoft.com/office/powerpoint/2010/main" val="1321742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8716F78E-A23C-1845-A228-9F61F39FD825}"/>
              </a:ext>
            </a:extLst>
          </p:cNvPr>
          <p:cNvPicPr>
            <a:picLocks noChangeAspect="1"/>
          </p:cNvPicPr>
          <p:nvPr/>
        </p:nvPicPr>
        <p:blipFill>
          <a:blip r:embed="rId3"/>
          <a:stretch>
            <a:fillRect/>
          </a:stretch>
        </p:blipFill>
        <p:spPr>
          <a:xfrm>
            <a:off x="1690233" y="4376"/>
            <a:ext cx="6506483" cy="5534797"/>
          </a:xfrm>
          <a:prstGeom prst="rect">
            <a:avLst/>
          </a:prstGeom>
        </p:spPr>
      </p:pic>
      <p:sp>
        <p:nvSpPr>
          <p:cNvPr id="30" name="Ellipse 29">
            <a:extLst>
              <a:ext uri="{FF2B5EF4-FFF2-40B4-BE49-F238E27FC236}">
                <a16:creationId xmlns:a16="http://schemas.microsoft.com/office/drawing/2014/main" id="{98E38BC7-D63C-F881-89C6-159D7ECB7013}"/>
              </a:ext>
            </a:extLst>
          </p:cNvPr>
          <p:cNvSpPr/>
          <p:nvPr/>
        </p:nvSpPr>
        <p:spPr>
          <a:xfrm>
            <a:off x="5686426" y="2847976"/>
            <a:ext cx="76200" cy="762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D2A4E27C-E199-A6F5-080B-BDD4775DCFA7}"/>
              </a:ext>
            </a:extLst>
          </p:cNvPr>
          <p:cNvSpPr txBox="1"/>
          <p:nvPr/>
        </p:nvSpPr>
        <p:spPr>
          <a:xfrm>
            <a:off x="5410201" y="2554607"/>
            <a:ext cx="1019175" cy="369332"/>
          </a:xfrm>
          <a:prstGeom prst="rect">
            <a:avLst/>
          </a:prstGeom>
          <a:noFill/>
        </p:spPr>
        <p:txBody>
          <a:bodyPr wrap="square" rtlCol="0">
            <a:spAutoFit/>
          </a:bodyPr>
          <a:lstStyle/>
          <a:p>
            <a:r>
              <a:rPr lang="fr-FR" dirty="0">
                <a:solidFill>
                  <a:srgbClr val="0070C0"/>
                </a:solidFill>
              </a:rPr>
              <a:t>A</a:t>
            </a:r>
          </a:p>
        </p:txBody>
      </p:sp>
      <p:cxnSp>
        <p:nvCxnSpPr>
          <p:cNvPr id="3" name="Connecteur droit 2">
            <a:extLst>
              <a:ext uri="{FF2B5EF4-FFF2-40B4-BE49-F238E27FC236}">
                <a16:creationId xmlns:a16="http://schemas.microsoft.com/office/drawing/2014/main" id="{DF5FE4A0-66FE-BD9E-EB29-48DA0BC63CC3}"/>
              </a:ext>
            </a:extLst>
          </p:cNvPr>
          <p:cNvCxnSpPr/>
          <p:nvPr/>
        </p:nvCxnSpPr>
        <p:spPr>
          <a:xfrm>
            <a:off x="5724526" y="2895364"/>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F0A14469-ADB7-54CF-1A31-52478FEB48B0}"/>
              </a:ext>
            </a:extLst>
          </p:cNvPr>
          <p:cNvCxnSpPr>
            <a:cxnSpLocks/>
          </p:cNvCxnSpPr>
          <p:nvPr/>
        </p:nvCxnSpPr>
        <p:spPr>
          <a:xfrm flipH="1">
            <a:off x="5743575" y="3949800"/>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27C0AA6-1423-5599-D52B-2182A10B8ADF}"/>
              </a:ext>
            </a:extLst>
          </p:cNvPr>
          <p:cNvCxnSpPr>
            <a:cxnSpLocks/>
          </p:cNvCxnSpPr>
          <p:nvPr/>
        </p:nvCxnSpPr>
        <p:spPr>
          <a:xfrm flipH="1">
            <a:off x="2724150" y="4848225"/>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F1009B6-825F-0460-20E6-8562021E63A7}"/>
              </a:ext>
            </a:extLst>
          </p:cNvPr>
          <p:cNvCxnSpPr>
            <a:cxnSpLocks/>
          </p:cNvCxnSpPr>
          <p:nvPr/>
        </p:nvCxnSpPr>
        <p:spPr>
          <a:xfrm flipH="1">
            <a:off x="2724150" y="2885839"/>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00D2239-367C-38A7-936E-6331AE8CC998}"/>
              </a:ext>
            </a:extLst>
          </p:cNvPr>
          <p:cNvCxnSpPr/>
          <p:nvPr/>
        </p:nvCxnSpPr>
        <p:spPr>
          <a:xfrm>
            <a:off x="2714625" y="2867026"/>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B07EEA3-1D8F-E65F-C660-597BF00DE0FF}"/>
              </a:ext>
            </a:extLst>
          </p:cNvPr>
          <p:cNvCxnSpPr>
            <a:cxnSpLocks/>
          </p:cNvCxnSpPr>
          <p:nvPr/>
        </p:nvCxnSpPr>
        <p:spPr>
          <a:xfrm flipH="1">
            <a:off x="2720445" y="1987414"/>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AD5E332-4585-34CC-5E89-4DFFDE845846}"/>
              </a:ext>
            </a:extLst>
          </p:cNvPr>
          <p:cNvCxnSpPr>
            <a:cxnSpLocks/>
          </p:cNvCxnSpPr>
          <p:nvPr/>
        </p:nvCxnSpPr>
        <p:spPr>
          <a:xfrm flipH="1">
            <a:off x="3829050" y="1949314"/>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372D37A-11AD-4D03-6247-4A0A77868C49}"/>
              </a:ext>
            </a:extLst>
          </p:cNvPr>
          <p:cNvCxnSpPr>
            <a:cxnSpLocks/>
          </p:cNvCxnSpPr>
          <p:nvPr/>
        </p:nvCxnSpPr>
        <p:spPr>
          <a:xfrm flipH="1">
            <a:off x="5785987" y="1968127"/>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946E595-DE50-6AA7-F830-D94EE43F5663}"/>
              </a:ext>
            </a:extLst>
          </p:cNvPr>
          <p:cNvCxnSpPr/>
          <p:nvPr/>
        </p:nvCxnSpPr>
        <p:spPr>
          <a:xfrm>
            <a:off x="6814687" y="1939552"/>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94C9586-4179-AB23-26E3-57D86C870741}"/>
              </a:ext>
            </a:extLst>
          </p:cNvPr>
          <p:cNvSpPr txBox="1"/>
          <p:nvPr/>
        </p:nvSpPr>
        <p:spPr>
          <a:xfrm>
            <a:off x="5888539" y="350049"/>
            <a:ext cx="338590" cy="369332"/>
          </a:xfrm>
          <a:prstGeom prst="rect">
            <a:avLst/>
          </a:prstGeom>
          <a:noFill/>
        </p:spPr>
        <p:txBody>
          <a:bodyPr wrap="square" rtlCol="0">
            <a:spAutoFit/>
          </a:bodyPr>
          <a:lstStyle/>
          <a:p>
            <a:r>
              <a:rPr lang="fr-FR" dirty="0">
                <a:solidFill>
                  <a:srgbClr val="FF0000"/>
                </a:solidFill>
              </a:rPr>
              <a:t>B</a:t>
            </a:r>
          </a:p>
        </p:txBody>
      </p:sp>
      <p:sp>
        <p:nvSpPr>
          <p:cNvPr id="6" name="Ellipse 5">
            <a:extLst>
              <a:ext uri="{FF2B5EF4-FFF2-40B4-BE49-F238E27FC236}">
                <a16:creationId xmlns:a16="http://schemas.microsoft.com/office/drawing/2014/main" id="{CBB019B3-D311-CBE9-A740-953C6233FACB}"/>
              </a:ext>
            </a:extLst>
          </p:cNvPr>
          <p:cNvSpPr/>
          <p:nvPr/>
        </p:nvSpPr>
        <p:spPr>
          <a:xfrm>
            <a:off x="6058977" y="707396"/>
            <a:ext cx="62364" cy="6236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310E84A8-E8E8-F33C-6892-25CF972278FF}"/>
              </a:ext>
            </a:extLst>
          </p:cNvPr>
          <p:cNvCxnSpPr>
            <a:cxnSpLocks/>
          </p:cNvCxnSpPr>
          <p:nvPr/>
        </p:nvCxnSpPr>
        <p:spPr>
          <a:xfrm>
            <a:off x="6100311" y="773533"/>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28D7F1E-60B5-FC7E-785E-EA5C26376310}"/>
              </a:ext>
            </a:extLst>
          </p:cNvPr>
          <p:cNvCxnSpPr>
            <a:cxnSpLocks/>
          </p:cNvCxnSpPr>
          <p:nvPr/>
        </p:nvCxnSpPr>
        <p:spPr>
          <a:xfrm flipH="1">
            <a:off x="6099056" y="3924823"/>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1A3F15B-F7B6-8FD5-20B3-8DFBAAFADC2C}"/>
              </a:ext>
            </a:extLst>
          </p:cNvPr>
          <p:cNvCxnSpPr>
            <a:cxnSpLocks/>
          </p:cNvCxnSpPr>
          <p:nvPr/>
        </p:nvCxnSpPr>
        <p:spPr>
          <a:xfrm flipH="1">
            <a:off x="6080955" y="-370852"/>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64D43F1-9D4C-F7A0-F78D-68D57BDBA948}"/>
              </a:ext>
            </a:extLst>
          </p:cNvPr>
          <p:cNvCxnSpPr>
            <a:cxnSpLocks/>
          </p:cNvCxnSpPr>
          <p:nvPr/>
        </p:nvCxnSpPr>
        <p:spPr>
          <a:xfrm>
            <a:off x="7420618" y="-426750"/>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9A24656-DE7B-4374-57A7-5D077A182313}"/>
              </a:ext>
            </a:extLst>
          </p:cNvPr>
          <p:cNvCxnSpPr>
            <a:cxnSpLocks/>
          </p:cNvCxnSpPr>
          <p:nvPr/>
        </p:nvCxnSpPr>
        <p:spPr>
          <a:xfrm flipH="1">
            <a:off x="2428875" y="5051861"/>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FA15960-CA9E-B633-EBD6-B1DA3C55BFC0}"/>
              </a:ext>
            </a:extLst>
          </p:cNvPr>
          <p:cNvCxnSpPr>
            <a:cxnSpLocks/>
          </p:cNvCxnSpPr>
          <p:nvPr/>
        </p:nvCxnSpPr>
        <p:spPr>
          <a:xfrm flipH="1">
            <a:off x="2451996" y="744958"/>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04A4CA0-A418-4935-2225-04F285D1E9FA}"/>
              </a:ext>
            </a:extLst>
          </p:cNvPr>
          <p:cNvCxnSpPr>
            <a:cxnSpLocks/>
          </p:cNvCxnSpPr>
          <p:nvPr/>
        </p:nvCxnSpPr>
        <p:spPr>
          <a:xfrm>
            <a:off x="2452236" y="765711"/>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5A02812-2230-5847-2C9C-E70CEC6DE69F}"/>
              </a:ext>
            </a:extLst>
          </p:cNvPr>
          <p:cNvCxnSpPr>
            <a:cxnSpLocks/>
          </p:cNvCxnSpPr>
          <p:nvPr/>
        </p:nvCxnSpPr>
        <p:spPr>
          <a:xfrm flipH="1">
            <a:off x="2451996" y="-407546"/>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1C65CE64-6E0D-971D-E3B8-3F9FA512288B}"/>
              </a:ext>
            </a:extLst>
          </p:cNvPr>
          <p:cNvSpPr txBox="1"/>
          <p:nvPr/>
        </p:nvSpPr>
        <p:spPr>
          <a:xfrm>
            <a:off x="7419071" y="3526562"/>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33" name="ZoneTexte 32">
            <a:extLst>
              <a:ext uri="{FF2B5EF4-FFF2-40B4-BE49-F238E27FC236}">
                <a16:creationId xmlns:a16="http://schemas.microsoft.com/office/drawing/2014/main" id="{4E60AF54-17E0-B563-50D7-4154D9BE5D4B}"/>
              </a:ext>
            </a:extLst>
          </p:cNvPr>
          <p:cNvSpPr txBox="1"/>
          <p:nvPr/>
        </p:nvSpPr>
        <p:spPr>
          <a:xfrm>
            <a:off x="2047184" y="744958"/>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34" name="ZoneTexte 33">
            <a:extLst>
              <a:ext uri="{FF2B5EF4-FFF2-40B4-BE49-F238E27FC236}">
                <a16:creationId xmlns:a16="http://schemas.microsoft.com/office/drawing/2014/main" id="{ECA57A36-8956-AB21-77C7-F1E5C2A01F61}"/>
              </a:ext>
            </a:extLst>
          </p:cNvPr>
          <p:cNvSpPr txBox="1"/>
          <p:nvPr/>
        </p:nvSpPr>
        <p:spPr>
          <a:xfrm>
            <a:off x="2093051" y="4768704"/>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F50E086F-6BDC-64CF-148E-8DEB8B582A50}"/>
                  </a:ext>
                </a:extLst>
              </p:cNvPr>
              <p:cNvSpPr txBox="1"/>
              <p:nvPr/>
            </p:nvSpPr>
            <p:spPr>
              <a:xfrm>
                <a:off x="7619999" y="2000609"/>
                <a:ext cx="3733801" cy="1477328"/>
              </a:xfrm>
              <a:prstGeom prst="rect">
                <a:avLst/>
              </a:prstGeom>
              <a:noFill/>
            </p:spPr>
            <p:txBody>
              <a:bodyPr wrap="square">
                <a:spAutoFit/>
              </a:bodyPr>
              <a:lstStyle/>
              <a:p>
                <a:r>
                  <a:rPr lang="fr-FR" dirty="0"/>
                  <a:t>Coordonnées du point B dans R :</a:t>
                </a:r>
              </a:p>
              <a:p>
                <a:endParaRPr lang="fr-FR" dirty="0"/>
              </a:p>
              <a:p>
                <a:r>
                  <a:rPr lang="fr-FR" dirty="0"/>
                  <a:t>B : (</a:t>
                </a:r>
                <a:r>
                  <a:rPr lang="fr-FR" dirty="0">
                    <a:latin typeface="Calibri" panose="020F0502020204030204" pitchFamily="34" charset="0"/>
                    <a:ea typeface="Times New Roman" panose="02020603050405020304" pitchFamily="18" charset="0"/>
                    <a:cs typeface="Times New Roman" panose="02020603050405020304" pitchFamily="18" charset="0"/>
                  </a:rPr>
                  <a:t>X</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B,</a:t>
                </a:r>
                <a:r>
                  <a:rPr lang="fr-FR" dirty="0">
                    <a:latin typeface="Calibri" panose="020F0502020204030204" pitchFamily="34" charset="0"/>
                    <a:ea typeface="Times New Roman" panose="02020603050405020304" pitchFamily="18" charset="0"/>
                    <a:cs typeface="Times New Roman" panose="02020603050405020304" pitchFamily="18" charset="0"/>
                  </a:rPr>
                  <a:t> Y</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B, </a:t>
                </a:r>
                <a:r>
                  <a:rPr lang="fr-FR" dirty="0">
                    <a:latin typeface="Calibri" panose="020F0502020204030204" pitchFamily="34" charset="0"/>
                    <a:ea typeface="Times New Roman" panose="02020603050405020304" pitchFamily="18" charset="0"/>
                    <a:cs typeface="Times New Roman" panose="02020603050405020304" pitchFamily="18" charset="0"/>
                  </a:rPr>
                  <a:t>Z</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B</a:t>
                </a:r>
                <a:r>
                  <a:rPr lang="fr-FR" dirty="0"/>
                  <a:t>)</a:t>
                </a:r>
              </a:p>
              <a:p>
                <a:endParaRPr lang="fr-FR" dirty="0"/>
              </a:p>
              <a:p>
                <a:r>
                  <a:rPr lang="fr-FR" dirty="0">
                    <a:latin typeface="Calibri" panose="020F0502020204030204" pitchFamily="34" charset="0"/>
                    <a:ea typeface="Times New Roman" panose="02020603050405020304" pitchFamily="18" charset="0"/>
                    <a:cs typeface="Times New Roman" panose="02020603050405020304" pitchFamily="18" charset="0"/>
                  </a:rPr>
                  <a:t>X</a:t>
                </a:r>
                <a:r>
                  <a:rPr lang="fr-FR" baseline="-25000" dirty="0">
                    <a:latin typeface="Calibri" panose="020F0502020204030204" pitchFamily="34" charset="0"/>
                    <a:ea typeface="Times New Roman" panose="02020603050405020304" pitchFamily="18" charset="0"/>
                    <a:cs typeface="Times New Roman" panose="02020603050405020304" pitchFamily="18" charset="0"/>
                  </a:rPr>
                  <a:t>B</a:t>
                </a:r>
                <a:r>
                  <a:rPr lang="fr-FR" dirty="0"/>
                  <a:t> : projection de B sur l’axe (O, </a:t>
                </a:r>
                <a14:m>
                  <m:oMath xmlns:m="http://schemas.openxmlformats.org/officeDocument/2006/math">
                    <m:acc>
                      <m:accPr>
                        <m:chr m:val="⃗"/>
                        <m:ctrlPr>
                          <a:rPr lang="fr-FR" i="1" smtClean="0">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acc>
                  </m:oMath>
                </a14:m>
                <a:r>
                  <a:rPr lang="fr-FR" dirty="0"/>
                  <a:t>)</a:t>
                </a:r>
              </a:p>
            </p:txBody>
          </p:sp>
        </mc:Choice>
        <mc:Fallback xmlns="">
          <p:sp>
            <p:nvSpPr>
              <p:cNvPr id="35" name="ZoneTexte 34">
                <a:extLst>
                  <a:ext uri="{FF2B5EF4-FFF2-40B4-BE49-F238E27FC236}">
                    <a16:creationId xmlns:a16="http://schemas.microsoft.com/office/drawing/2014/main" id="{F50E086F-6BDC-64CF-148E-8DEB8B582A50}"/>
                  </a:ext>
                </a:extLst>
              </p:cNvPr>
              <p:cNvSpPr txBox="1">
                <a:spLocks noRot="1" noChangeAspect="1" noMove="1" noResize="1" noEditPoints="1" noAdjustHandles="1" noChangeArrowheads="1" noChangeShapeType="1" noTextEdit="1"/>
              </p:cNvSpPr>
              <p:nvPr/>
            </p:nvSpPr>
            <p:spPr>
              <a:xfrm>
                <a:off x="7619999" y="2000609"/>
                <a:ext cx="3733801" cy="1477328"/>
              </a:xfrm>
              <a:prstGeom prst="rect">
                <a:avLst/>
              </a:prstGeom>
              <a:blipFill>
                <a:blip r:embed="rId4"/>
                <a:stretch>
                  <a:fillRect l="-1305" t="-2058" r="-3426" b="-5350"/>
                </a:stretch>
              </a:blipFill>
            </p:spPr>
            <p:txBody>
              <a:bodyPr/>
              <a:lstStyle/>
              <a:p>
                <a:r>
                  <a:rPr lang="fr-FR">
                    <a:noFill/>
                  </a:rPr>
                  <a:t> </a:t>
                </a:r>
              </a:p>
            </p:txBody>
          </p:sp>
        </mc:Fallback>
      </mc:AlternateContent>
    </p:spTree>
    <p:extLst>
      <p:ext uri="{BB962C8B-B14F-4D97-AF65-F5344CB8AC3E}">
        <p14:creationId xmlns:p14="http://schemas.microsoft.com/office/powerpoint/2010/main" val="3200477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8716F78E-A23C-1845-A228-9F61F39FD825}"/>
              </a:ext>
            </a:extLst>
          </p:cNvPr>
          <p:cNvPicPr>
            <a:picLocks noChangeAspect="1"/>
          </p:cNvPicPr>
          <p:nvPr/>
        </p:nvPicPr>
        <p:blipFill>
          <a:blip r:embed="rId3"/>
          <a:stretch>
            <a:fillRect/>
          </a:stretch>
        </p:blipFill>
        <p:spPr>
          <a:xfrm>
            <a:off x="1690233" y="4376"/>
            <a:ext cx="6506483" cy="5534797"/>
          </a:xfrm>
          <a:prstGeom prst="rect">
            <a:avLst/>
          </a:prstGeom>
        </p:spPr>
      </p:pic>
      <p:sp>
        <p:nvSpPr>
          <p:cNvPr id="30" name="Ellipse 29">
            <a:extLst>
              <a:ext uri="{FF2B5EF4-FFF2-40B4-BE49-F238E27FC236}">
                <a16:creationId xmlns:a16="http://schemas.microsoft.com/office/drawing/2014/main" id="{98E38BC7-D63C-F881-89C6-159D7ECB7013}"/>
              </a:ext>
            </a:extLst>
          </p:cNvPr>
          <p:cNvSpPr/>
          <p:nvPr/>
        </p:nvSpPr>
        <p:spPr>
          <a:xfrm>
            <a:off x="5686426" y="2847976"/>
            <a:ext cx="76200" cy="762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D2A4E27C-E199-A6F5-080B-BDD4775DCFA7}"/>
              </a:ext>
            </a:extLst>
          </p:cNvPr>
          <p:cNvSpPr txBox="1"/>
          <p:nvPr/>
        </p:nvSpPr>
        <p:spPr>
          <a:xfrm>
            <a:off x="5410201" y="2554607"/>
            <a:ext cx="1019175" cy="369332"/>
          </a:xfrm>
          <a:prstGeom prst="rect">
            <a:avLst/>
          </a:prstGeom>
          <a:noFill/>
        </p:spPr>
        <p:txBody>
          <a:bodyPr wrap="square" rtlCol="0">
            <a:spAutoFit/>
          </a:bodyPr>
          <a:lstStyle/>
          <a:p>
            <a:r>
              <a:rPr lang="fr-FR" dirty="0">
                <a:solidFill>
                  <a:srgbClr val="0070C0"/>
                </a:solidFill>
              </a:rPr>
              <a:t>A</a:t>
            </a:r>
          </a:p>
        </p:txBody>
      </p:sp>
      <p:cxnSp>
        <p:nvCxnSpPr>
          <p:cNvPr id="3" name="Connecteur droit 2">
            <a:extLst>
              <a:ext uri="{FF2B5EF4-FFF2-40B4-BE49-F238E27FC236}">
                <a16:creationId xmlns:a16="http://schemas.microsoft.com/office/drawing/2014/main" id="{DF5FE4A0-66FE-BD9E-EB29-48DA0BC63CC3}"/>
              </a:ext>
            </a:extLst>
          </p:cNvPr>
          <p:cNvCxnSpPr/>
          <p:nvPr/>
        </p:nvCxnSpPr>
        <p:spPr>
          <a:xfrm>
            <a:off x="5724526" y="2895364"/>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F0A14469-ADB7-54CF-1A31-52478FEB48B0}"/>
              </a:ext>
            </a:extLst>
          </p:cNvPr>
          <p:cNvCxnSpPr>
            <a:cxnSpLocks/>
          </p:cNvCxnSpPr>
          <p:nvPr/>
        </p:nvCxnSpPr>
        <p:spPr>
          <a:xfrm flipH="1">
            <a:off x="5743575" y="3949800"/>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27C0AA6-1423-5599-D52B-2182A10B8ADF}"/>
              </a:ext>
            </a:extLst>
          </p:cNvPr>
          <p:cNvCxnSpPr>
            <a:cxnSpLocks/>
          </p:cNvCxnSpPr>
          <p:nvPr/>
        </p:nvCxnSpPr>
        <p:spPr>
          <a:xfrm flipH="1">
            <a:off x="2724150" y="4848225"/>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F1009B6-825F-0460-20E6-8562021E63A7}"/>
              </a:ext>
            </a:extLst>
          </p:cNvPr>
          <p:cNvCxnSpPr>
            <a:cxnSpLocks/>
          </p:cNvCxnSpPr>
          <p:nvPr/>
        </p:nvCxnSpPr>
        <p:spPr>
          <a:xfrm flipH="1">
            <a:off x="2724150" y="2885839"/>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00D2239-367C-38A7-936E-6331AE8CC998}"/>
              </a:ext>
            </a:extLst>
          </p:cNvPr>
          <p:cNvCxnSpPr/>
          <p:nvPr/>
        </p:nvCxnSpPr>
        <p:spPr>
          <a:xfrm>
            <a:off x="2714625" y="2867026"/>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B07EEA3-1D8F-E65F-C660-597BF00DE0FF}"/>
              </a:ext>
            </a:extLst>
          </p:cNvPr>
          <p:cNvCxnSpPr>
            <a:cxnSpLocks/>
          </p:cNvCxnSpPr>
          <p:nvPr/>
        </p:nvCxnSpPr>
        <p:spPr>
          <a:xfrm flipH="1">
            <a:off x="2720445" y="1987414"/>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AD5E332-4585-34CC-5E89-4DFFDE845846}"/>
              </a:ext>
            </a:extLst>
          </p:cNvPr>
          <p:cNvCxnSpPr>
            <a:cxnSpLocks/>
          </p:cNvCxnSpPr>
          <p:nvPr/>
        </p:nvCxnSpPr>
        <p:spPr>
          <a:xfrm flipH="1">
            <a:off x="3829050" y="1949314"/>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372D37A-11AD-4D03-6247-4A0A77868C49}"/>
              </a:ext>
            </a:extLst>
          </p:cNvPr>
          <p:cNvCxnSpPr>
            <a:cxnSpLocks/>
          </p:cNvCxnSpPr>
          <p:nvPr/>
        </p:nvCxnSpPr>
        <p:spPr>
          <a:xfrm flipH="1">
            <a:off x="5785987" y="1968127"/>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946E595-DE50-6AA7-F830-D94EE43F5663}"/>
              </a:ext>
            </a:extLst>
          </p:cNvPr>
          <p:cNvCxnSpPr/>
          <p:nvPr/>
        </p:nvCxnSpPr>
        <p:spPr>
          <a:xfrm>
            <a:off x="6814687" y="1939552"/>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BB019B3-D311-CBE9-A740-953C6233FACB}"/>
              </a:ext>
            </a:extLst>
          </p:cNvPr>
          <p:cNvSpPr/>
          <p:nvPr/>
        </p:nvSpPr>
        <p:spPr>
          <a:xfrm>
            <a:off x="6058977" y="707396"/>
            <a:ext cx="62364" cy="6236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310E84A8-E8E8-F33C-6892-25CF972278FF}"/>
              </a:ext>
            </a:extLst>
          </p:cNvPr>
          <p:cNvCxnSpPr>
            <a:cxnSpLocks/>
          </p:cNvCxnSpPr>
          <p:nvPr/>
        </p:nvCxnSpPr>
        <p:spPr>
          <a:xfrm>
            <a:off x="6100311" y="773533"/>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28D7F1E-60B5-FC7E-785E-EA5C26376310}"/>
              </a:ext>
            </a:extLst>
          </p:cNvPr>
          <p:cNvCxnSpPr>
            <a:cxnSpLocks/>
          </p:cNvCxnSpPr>
          <p:nvPr/>
        </p:nvCxnSpPr>
        <p:spPr>
          <a:xfrm flipH="1">
            <a:off x="6099056" y="3924823"/>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1A3F15B-F7B6-8FD5-20B3-8DFBAAFADC2C}"/>
              </a:ext>
            </a:extLst>
          </p:cNvPr>
          <p:cNvCxnSpPr>
            <a:cxnSpLocks/>
          </p:cNvCxnSpPr>
          <p:nvPr/>
        </p:nvCxnSpPr>
        <p:spPr>
          <a:xfrm flipH="1">
            <a:off x="6080955" y="-370852"/>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64D43F1-9D4C-F7A0-F78D-68D57BDBA948}"/>
              </a:ext>
            </a:extLst>
          </p:cNvPr>
          <p:cNvCxnSpPr>
            <a:cxnSpLocks/>
          </p:cNvCxnSpPr>
          <p:nvPr/>
        </p:nvCxnSpPr>
        <p:spPr>
          <a:xfrm>
            <a:off x="7420618" y="-426750"/>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9A24656-DE7B-4374-57A7-5D077A182313}"/>
              </a:ext>
            </a:extLst>
          </p:cNvPr>
          <p:cNvCxnSpPr>
            <a:cxnSpLocks/>
          </p:cNvCxnSpPr>
          <p:nvPr/>
        </p:nvCxnSpPr>
        <p:spPr>
          <a:xfrm flipH="1">
            <a:off x="2428875" y="5051861"/>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FA15960-CA9E-B633-EBD6-B1DA3C55BFC0}"/>
              </a:ext>
            </a:extLst>
          </p:cNvPr>
          <p:cNvCxnSpPr>
            <a:cxnSpLocks/>
          </p:cNvCxnSpPr>
          <p:nvPr/>
        </p:nvCxnSpPr>
        <p:spPr>
          <a:xfrm flipH="1">
            <a:off x="2451996" y="744958"/>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04A4CA0-A418-4935-2225-04F285D1E9FA}"/>
              </a:ext>
            </a:extLst>
          </p:cNvPr>
          <p:cNvCxnSpPr>
            <a:cxnSpLocks/>
          </p:cNvCxnSpPr>
          <p:nvPr/>
        </p:nvCxnSpPr>
        <p:spPr>
          <a:xfrm>
            <a:off x="2452236" y="765711"/>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5A02812-2230-5847-2C9C-E70CEC6DE69F}"/>
              </a:ext>
            </a:extLst>
          </p:cNvPr>
          <p:cNvCxnSpPr>
            <a:cxnSpLocks/>
          </p:cNvCxnSpPr>
          <p:nvPr/>
        </p:nvCxnSpPr>
        <p:spPr>
          <a:xfrm flipH="1">
            <a:off x="2451996" y="-407546"/>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FDBF5A9E-727B-1C78-0770-13C2CEC0000F}"/>
              </a:ext>
            </a:extLst>
          </p:cNvPr>
          <p:cNvCxnSpPr>
            <a:endCxn id="6" idx="1"/>
          </p:cNvCxnSpPr>
          <p:nvPr/>
        </p:nvCxnSpPr>
        <p:spPr>
          <a:xfrm flipV="1">
            <a:off x="5724526" y="716529"/>
            <a:ext cx="387682" cy="2178835"/>
          </a:xfrm>
          <a:prstGeom prst="straightConnector1">
            <a:avLst/>
          </a:prstGeom>
          <a:ln w="50800">
            <a:solidFill>
              <a:srgbClr val="66FF66"/>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2F0F2CEF-D644-2B54-A107-4A81723FA4F9}"/>
              </a:ext>
            </a:extLst>
          </p:cNvPr>
          <p:cNvCxnSpPr>
            <a:cxnSpLocks/>
            <a:stCxn id="31" idx="2"/>
          </p:cNvCxnSpPr>
          <p:nvPr/>
        </p:nvCxnSpPr>
        <p:spPr>
          <a:xfrm flipH="1" flipV="1">
            <a:off x="5785987" y="2889450"/>
            <a:ext cx="133802" cy="0"/>
          </a:xfrm>
          <a:prstGeom prst="line">
            <a:avLst/>
          </a:prstGeom>
          <a:ln w="25400">
            <a:solidFill>
              <a:srgbClr val="66FF66"/>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E3C67394-FEEE-D3FD-0715-722A43956472}"/>
              </a:ext>
            </a:extLst>
          </p:cNvPr>
          <p:cNvCxnSpPr>
            <a:cxnSpLocks/>
          </p:cNvCxnSpPr>
          <p:nvPr/>
        </p:nvCxnSpPr>
        <p:spPr>
          <a:xfrm flipH="1">
            <a:off x="2451996" y="4826000"/>
            <a:ext cx="262629" cy="222686"/>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93C67726-6E7D-7240-D66B-1540C43E1CB4}"/>
              </a:ext>
            </a:extLst>
          </p:cNvPr>
          <p:cNvCxnSpPr>
            <a:cxnSpLocks/>
          </p:cNvCxnSpPr>
          <p:nvPr/>
        </p:nvCxnSpPr>
        <p:spPr>
          <a:xfrm flipH="1">
            <a:off x="6808793" y="3905132"/>
            <a:ext cx="611825" cy="0"/>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C2CBC1D1-5CDD-1970-388D-1257B7939520}"/>
              </a:ext>
            </a:extLst>
          </p:cNvPr>
          <p:cNvCxnSpPr>
            <a:cxnSpLocks/>
            <a:stCxn id="6" idx="7"/>
          </p:cNvCxnSpPr>
          <p:nvPr/>
        </p:nvCxnSpPr>
        <p:spPr>
          <a:xfrm flipH="1">
            <a:off x="6099056" y="716529"/>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1A04128-D420-C8B3-14E0-6FC86053E0AC}"/>
              </a:ext>
            </a:extLst>
          </p:cNvPr>
          <p:cNvCxnSpPr>
            <a:cxnSpLocks/>
          </p:cNvCxnSpPr>
          <p:nvPr/>
        </p:nvCxnSpPr>
        <p:spPr>
          <a:xfrm flipH="1">
            <a:off x="5762626" y="2884886"/>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4D808947-8BF7-79B0-66B1-0A618FB8907B}"/>
              </a:ext>
            </a:extLst>
          </p:cNvPr>
          <p:cNvCxnSpPr>
            <a:cxnSpLocks/>
          </p:cNvCxnSpPr>
          <p:nvPr/>
        </p:nvCxnSpPr>
        <p:spPr>
          <a:xfrm flipH="1">
            <a:off x="6114149" y="2908307"/>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42D304A1-B515-9122-D91D-76AC11AD47F1}"/>
              </a:ext>
            </a:extLst>
          </p:cNvPr>
          <p:cNvCxnSpPr>
            <a:cxnSpLocks/>
          </p:cNvCxnSpPr>
          <p:nvPr/>
        </p:nvCxnSpPr>
        <p:spPr>
          <a:xfrm flipH="1">
            <a:off x="5467108" y="2881628"/>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FF500E56-427D-ED5D-4943-62D7A18D83D2}"/>
              </a:ext>
            </a:extLst>
          </p:cNvPr>
          <p:cNvCxnSpPr>
            <a:cxnSpLocks/>
          </p:cNvCxnSpPr>
          <p:nvPr/>
        </p:nvCxnSpPr>
        <p:spPr>
          <a:xfrm flipH="1">
            <a:off x="5456713" y="3132979"/>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6EFD741F-2E45-842A-1F3E-86199D89E701}"/>
              </a:ext>
            </a:extLst>
          </p:cNvPr>
          <p:cNvCxnSpPr>
            <a:cxnSpLocks/>
          </p:cNvCxnSpPr>
          <p:nvPr/>
        </p:nvCxnSpPr>
        <p:spPr>
          <a:xfrm flipH="1">
            <a:off x="5455919" y="720096"/>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83FCBDF7-7CB1-B3AC-0027-80D2643F4537}"/>
              </a:ext>
            </a:extLst>
          </p:cNvPr>
          <p:cNvCxnSpPr>
            <a:cxnSpLocks/>
          </p:cNvCxnSpPr>
          <p:nvPr/>
        </p:nvCxnSpPr>
        <p:spPr>
          <a:xfrm flipH="1">
            <a:off x="6384731" y="477844"/>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AB3A30B-AF91-B038-44C9-FD5F3E11B430}"/>
              </a:ext>
            </a:extLst>
          </p:cNvPr>
          <p:cNvCxnSpPr>
            <a:cxnSpLocks/>
          </p:cNvCxnSpPr>
          <p:nvPr/>
        </p:nvCxnSpPr>
        <p:spPr>
          <a:xfrm flipH="1">
            <a:off x="5484684" y="744958"/>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1E41BBB5-3AA9-832D-327F-85FE994993D9}"/>
              </a:ext>
            </a:extLst>
          </p:cNvPr>
          <p:cNvCxnSpPr>
            <a:cxnSpLocks/>
          </p:cNvCxnSpPr>
          <p:nvPr/>
        </p:nvCxnSpPr>
        <p:spPr>
          <a:xfrm flipH="1">
            <a:off x="6102117" y="515445"/>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5EB50FB-9962-A8FE-BA8C-C966C0A13A73}"/>
              </a:ext>
            </a:extLst>
          </p:cNvPr>
          <p:cNvCxnSpPr>
            <a:cxnSpLocks/>
          </p:cNvCxnSpPr>
          <p:nvPr/>
        </p:nvCxnSpPr>
        <p:spPr>
          <a:xfrm flipH="1">
            <a:off x="5467107" y="515671"/>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FE692E87-6A88-56A3-8B92-E52E081C6DD1}"/>
              </a:ext>
            </a:extLst>
          </p:cNvPr>
          <p:cNvCxnSpPr>
            <a:cxnSpLocks/>
          </p:cNvCxnSpPr>
          <p:nvPr/>
        </p:nvCxnSpPr>
        <p:spPr>
          <a:xfrm flipH="1">
            <a:off x="5755097" y="492474"/>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94C9586-4179-AB23-26E3-57D86C870741}"/>
              </a:ext>
            </a:extLst>
          </p:cNvPr>
          <p:cNvSpPr txBox="1"/>
          <p:nvPr/>
        </p:nvSpPr>
        <p:spPr>
          <a:xfrm>
            <a:off x="6097170" y="559154"/>
            <a:ext cx="338590" cy="369332"/>
          </a:xfrm>
          <a:prstGeom prst="rect">
            <a:avLst/>
          </a:prstGeom>
          <a:noFill/>
          <a:ln>
            <a:noFill/>
            <a:prstDash val="sysDot"/>
          </a:ln>
        </p:spPr>
        <p:txBody>
          <a:bodyPr wrap="square" rtlCol="0">
            <a:spAutoFit/>
          </a:bodyPr>
          <a:lstStyle/>
          <a:p>
            <a:r>
              <a:rPr lang="fr-FR" dirty="0">
                <a:solidFill>
                  <a:srgbClr val="FF0000"/>
                </a:solidFill>
              </a:rPr>
              <a:t>B</a:t>
            </a:r>
          </a:p>
        </p:txBody>
      </p:sp>
      <p:cxnSp>
        <p:nvCxnSpPr>
          <p:cNvPr id="66" name="Connecteur droit 65">
            <a:extLst>
              <a:ext uri="{FF2B5EF4-FFF2-40B4-BE49-F238E27FC236}">
                <a16:creationId xmlns:a16="http://schemas.microsoft.com/office/drawing/2014/main" id="{15C7049B-EBE1-7629-904C-8CB0DA5D473C}"/>
              </a:ext>
            </a:extLst>
          </p:cNvPr>
          <p:cNvCxnSpPr>
            <a:cxnSpLocks/>
          </p:cNvCxnSpPr>
          <p:nvPr/>
        </p:nvCxnSpPr>
        <p:spPr>
          <a:xfrm flipH="1">
            <a:off x="5733132" y="496775"/>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155A444B-B9B4-0285-78F5-95BF84BB4A2C}"/>
              </a:ext>
            </a:extLst>
          </p:cNvPr>
          <p:cNvCxnSpPr>
            <a:cxnSpLocks/>
          </p:cNvCxnSpPr>
          <p:nvPr/>
        </p:nvCxnSpPr>
        <p:spPr>
          <a:xfrm>
            <a:off x="3810000" y="-370852"/>
            <a:ext cx="0" cy="2310404"/>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pic>
        <p:nvPicPr>
          <p:cNvPr id="70" name="Image 69">
            <a:extLst>
              <a:ext uri="{FF2B5EF4-FFF2-40B4-BE49-F238E27FC236}">
                <a16:creationId xmlns:a16="http://schemas.microsoft.com/office/drawing/2014/main" id="{84013032-66D7-F7CD-9A5E-FB15FD44B57A}"/>
              </a:ext>
            </a:extLst>
          </p:cNvPr>
          <p:cNvPicPr>
            <a:picLocks noChangeAspect="1"/>
          </p:cNvPicPr>
          <p:nvPr/>
        </p:nvPicPr>
        <p:blipFill>
          <a:blip r:embed="rId4"/>
          <a:stretch>
            <a:fillRect/>
          </a:stretch>
        </p:blipFill>
        <p:spPr>
          <a:xfrm>
            <a:off x="6438553" y="1144060"/>
            <a:ext cx="685896" cy="514422"/>
          </a:xfrm>
          <a:prstGeom prst="rect">
            <a:avLst/>
          </a:prstGeom>
        </p:spPr>
      </p:pic>
      <p:pic>
        <p:nvPicPr>
          <p:cNvPr id="71" name="Image 70">
            <a:extLst>
              <a:ext uri="{FF2B5EF4-FFF2-40B4-BE49-F238E27FC236}">
                <a16:creationId xmlns:a16="http://schemas.microsoft.com/office/drawing/2014/main" id="{2257C071-1E4F-B6DC-1466-7C4BE86B8EF1}"/>
              </a:ext>
            </a:extLst>
          </p:cNvPr>
          <p:cNvPicPr>
            <a:picLocks noChangeAspect="1"/>
          </p:cNvPicPr>
          <p:nvPr/>
        </p:nvPicPr>
        <p:blipFill>
          <a:blip r:embed="rId5"/>
          <a:stretch>
            <a:fillRect/>
          </a:stretch>
        </p:blipFill>
        <p:spPr>
          <a:xfrm>
            <a:off x="4266475" y="5480832"/>
            <a:ext cx="7173326" cy="562053"/>
          </a:xfrm>
          <a:prstGeom prst="rect">
            <a:avLst/>
          </a:prstGeom>
        </p:spPr>
      </p:pic>
      <p:sp>
        <p:nvSpPr>
          <p:cNvPr id="72" name="ZoneTexte 71">
            <a:extLst>
              <a:ext uri="{FF2B5EF4-FFF2-40B4-BE49-F238E27FC236}">
                <a16:creationId xmlns:a16="http://schemas.microsoft.com/office/drawing/2014/main" id="{9C739783-23CA-B8F8-40E7-267A8E39DBE8}"/>
              </a:ext>
            </a:extLst>
          </p:cNvPr>
          <p:cNvSpPr txBox="1"/>
          <p:nvPr/>
        </p:nvSpPr>
        <p:spPr>
          <a:xfrm>
            <a:off x="6467475" y="3551553"/>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3" name="ZoneTexte 72">
            <a:extLst>
              <a:ext uri="{FF2B5EF4-FFF2-40B4-BE49-F238E27FC236}">
                <a16:creationId xmlns:a16="http://schemas.microsoft.com/office/drawing/2014/main" id="{8A0D8BB9-DC08-4123-0FDD-F523C5CED754}"/>
              </a:ext>
            </a:extLst>
          </p:cNvPr>
          <p:cNvSpPr txBox="1"/>
          <p:nvPr/>
        </p:nvSpPr>
        <p:spPr>
          <a:xfrm>
            <a:off x="3486150" y="1599032"/>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4" name="ZoneTexte 73">
            <a:extLst>
              <a:ext uri="{FF2B5EF4-FFF2-40B4-BE49-F238E27FC236}">
                <a16:creationId xmlns:a16="http://schemas.microsoft.com/office/drawing/2014/main" id="{327878CC-B962-EBCE-ACC6-AB7CC2D6B122}"/>
              </a:ext>
            </a:extLst>
          </p:cNvPr>
          <p:cNvSpPr txBox="1"/>
          <p:nvPr/>
        </p:nvSpPr>
        <p:spPr>
          <a:xfrm>
            <a:off x="2371725" y="4478775"/>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5" name="ZoneTexte 74">
            <a:extLst>
              <a:ext uri="{FF2B5EF4-FFF2-40B4-BE49-F238E27FC236}">
                <a16:creationId xmlns:a16="http://schemas.microsoft.com/office/drawing/2014/main" id="{FE6A07CE-E1C8-2149-270E-75E035CB3168}"/>
              </a:ext>
            </a:extLst>
          </p:cNvPr>
          <p:cNvSpPr txBox="1"/>
          <p:nvPr/>
        </p:nvSpPr>
        <p:spPr>
          <a:xfrm>
            <a:off x="7419071" y="3526562"/>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76" name="ZoneTexte 75">
            <a:extLst>
              <a:ext uri="{FF2B5EF4-FFF2-40B4-BE49-F238E27FC236}">
                <a16:creationId xmlns:a16="http://schemas.microsoft.com/office/drawing/2014/main" id="{1D723040-9CEE-8AF4-1483-BCFB6E60DE22}"/>
              </a:ext>
            </a:extLst>
          </p:cNvPr>
          <p:cNvSpPr txBox="1"/>
          <p:nvPr/>
        </p:nvSpPr>
        <p:spPr>
          <a:xfrm>
            <a:off x="2047184" y="744958"/>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77" name="ZoneTexte 76">
            <a:extLst>
              <a:ext uri="{FF2B5EF4-FFF2-40B4-BE49-F238E27FC236}">
                <a16:creationId xmlns:a16="http://schemas.microsoft.com/office/drawing/2014/main" id="{560C5755-C5B5-C0A2-0C2B-7E736415FB3A}"/>
              </a:ext>
            </a:extLst>
          </p:cNvPr>
          <p:cNvSpPr txBox="1"/>
          <p:nvPr/>
        </p:nvSpPr>
        <p:spPr>
          <a:xfrm>
            <a:off x="2093051" y="4768704"/>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Tree>
    <p:extLst>
      <p:ext uri="{BB962C8B-B14F-4D97-AF65-F5344CB8AC3E}">
        <p14:creationId xmlns:p14="http://schemas.microsoft.com/office/powerpoint/2010/main" val="1052918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8716F78E-A23C-1845-A228-9F61F39FD825}"/>
              </a:ext>
            </a:extLst>
          </p:cNvPr>
          <p:cNvPicPr>
            <a:picLocks noChangeAspect="1"/>
          </p:cNvPicPr>
          <p:nvPr/>
        </p:nvPicPr>
        <p:blipFill>
          <a:blip r:embed="rId3"/>
          <a:stretch>
            <a:fillRect/>
          </a:stretch>
        </p:blipFill>
        <p:spPr>
          <a:xfrm>
            <a:off x="1690233" y="4376"/>
            <a:ext cx="6506483" cy="5534797"/>
          </a:xfrm>
          <a:prstGeom prst="rect">
            <a:avLst/>
          </a:prstGeom>
        </p:spPr>
      </p:pic>
      <p:sp>
        <p:nvSpPr>
          <p:cNvPr id="30" name="Ellipse 29">
            <a:extLst>
              <a:ext uri="{FF2B5EF4-FFF2-40B4-BE49-F238E27FC236}">
                <a16:creationId xmlns:a16="http://schemas.microsoft.com/office/drawing/2014/main" id="{98E38BC7-D63C-F881-89C6-159D7ECB7013}"/>
              </a:ext>
            </a:extLst>
          </p:cNvPr>
          <p:cNvSpPr/>
          <p:nvPr/>
        </p:nvSpPr>
        <p:spPr>
          <a:xfrm>
            <a:off x="5686426" y="2847976"/>
            <a:ext cx="76200" cy="762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D2A4E27C-E199-A6F5-080B-BDD4775DCFA7}"/>
              </a:ext>
            </a:extLst>
          </p:cNvPr>
          <p:cNvSpPr txBox="1"/>
          <p:nvPr/>
        </p:nvSpPr>
        <p:spPr>
          <a:xfrm>
            <a:off x="5410201" y="2554607"/>
            <a:ext cx="1019175" cy="369332"/>
          </a:xfrm>
          <a:prstGeom prst="rect">
            <a:avLst/>
          </a:prstGeom>
          <a:noFill/>
        </p:spPr>
        <p:txBody>
          <a:bodyPr wrap="square" rtlCol="0">
            <a:spAutoFit/>
          </a:bodyPr>
          <a:lstStyle/>
          <a:p>
            <a:r>
              <a:rPr lang="fr-FR" dirty="0">
                <a:solidFill>
                  <a:srgbClr val="0070C0"/>
                </a:solidFill>
              </a:rPr>
              <a:t>A</a:t>
            </a:r>
          </a:p>
        </p:txBody>
      </p:sp>
      <p:cxnSp>
        <p:nvCxnSpPr>
          <p:cNvPr id="3" name="Connecteur droit 2">
            <a:extLst>
              <a:ext uri="{FF2B5EF4-FFF2-40B4-BE49-F238E27FC236}">
                <a16:creationId xmlns:a16="http://schemas.microsoft.com/office/drawing/2014/main" id="{DF5FE4A0-66FE-BD9E-EB29-48DA0BC63CC3}"/>
              </a:ext>
            </a:extLst>
          </p:cNvPr>
          <p:cNvCxnSpPr/>
          <p:nvPr/>
        </p:nvCxnSpPr>
        <p:spPr>
          <a:xfrm>
            <a:off x="5724526" y="2895364"/>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F0A14469-ADB7-54CF-1A31-52478FEB48B0}"/>
              </a:ext>
            </a:extLst>
          </p:cNvPr>
          <p:cNvCxnSpPr>
            <a:cxnSpLocks/>
          </p:cNvCxnSpPr>
          <p:nvPr/>
        </p:nvCxnSpPr>
        <p:spPr>
          <a:xfrm flipH="1">
            <a:off x="5743575" y="3949800"/>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27C0AA6-1423-5599-D52B-2182A10B8ADF}"/>
              </a:ext>
            </a:extLst>
          </p:cNvPr>
          <p:cNvCxnSpPr>
            <a:cxnSpLocks/>
          </p:cNvCxnSpPr>
          <p:nvPr/>
        </p:nvCxnSpPr>
        <p:spPr>
          <a:xfrm flipH="1">
            <a:off x="2724150" y="4848225"/>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F1009B6-825F-0460-20E6-8562021E63A7}"/>
              </a:ext>
            </a:extLst>
          </p:cNvPr>
          <p:cNvCxnSpPr>
            <a:cxnSpLocks/>
          </p:cNvCxnSpPr>
          <p:nvPr/>
        </p:nvCxnSpPr>
        <p:spPr>
          <a:xfrm flipH="1">
            <a:off x="2724150" y="2885839"/>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00D2239-367C-38A7-936E-6331AE8CC998}"/>
              </a:ext>
            </a:extLst>
          </p:cNvPr>
          <p:cNvCxnSpPr/>
          <p:nvPr/>
        </p:nvCxnSpPr>
        <p:spPr>
          <a:xfrm>
            <a:off x="2714625" y="2867026"/>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B07EEA3-1D8F-E65F-C660-597BF00DE0FF}"/>
              </a:ext>
            </a:extLst>
          </p:cNvPr>
          <p:cNvCxnSpPr>
            <a:cxnSpLocks/>
          </p:cNvCxnSpPr>
          <p:nvPr/>
        </p:nvCxnSpPr>
        <p:spPr>
          <a:xfrm flipH="1">
            <a:off x="2720445" y="1987414"/>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AD5E332-4585-34CC-5E89-4DFFDE845846}"/>
              </a:ext>
            </a:extLst>
          </p:cNvPr>
          <p:cNvCxnSpPr>
            <a:cxnSpLocks/>
          </p:cNvCxnSpPr>
          <p:nvPr/>
        </p:nvCxnSpPr>
        <p:spPr>
          <a:xfrm flipH="1">
            <a:off x="3829050" y="1949314"/>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372D37A-11AD-4D03-6247-4A0A77868C49}"/>
              </a:ext>
            </a:extLst>
          </p:cNvPr>
          <p:cNvCxnSpPr>
            <a:cxnSpLocks/>
          </p:cNvCxnSpPr>
          <p:nvPr/>
        </p:nvCxnSpPr>
        <p:spPr>
          <a:xfrm flipH="1">
            <a:off x="5785987" y="1968127"/>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946E595-DE50-6AA7-F830-D94EE43F5663}"/>
              </a:ext>
            </a:extLst>
          </p:cNvPr>
          <p:cNvCxnSpPr/>
          <p:nvPr/>
        </p:nvCxnSpPr>
        <p:spPr>
          <a:xfrm>
            <a:off x="6814687" y="1939552"/>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BB019B3-D311-CBE9-A740-953C6233FACB}"/>
              </a:ext>
            </a:extLst>
          </p:cNvPr>
          <p:cNvSpPr/>
          <p:nvPr/>
        </p:nvSpPr>
        <p:spPr>
          <a:xfrm>
            <a:off x="6058977" y="707396"/>
            <a:ext cx="62364" cy="6236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310E84A8-E8E8-F33C-6892-25CF972278FF}"/>
              </a:ext>
            </a:extLst>
          </p:cNvPr>
          <p:cNvCxnSpPr>
            <a:cxnSpLocks/>
          </p:cNvCxnSpPr>
          <p:nvPr/>
        </p:nvCxnSpPr>
        <p:spPr>
          <a:xfrm>
            <a:off x="6100311" y="773533"/>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28D7F1E-60B5-FC7E-785E-EA5C26376310}"/>
              </a:ext>
            </a:extLst>
          </p:cNvPr>
          <p:cNvCxnSpPr>
            <a:cxnSpLocks/>
          </p:cNvCxnSpPr>
          <p:nvPr/>
        </p:nvCxnSpPr>
        <p:spPr>
          <a:xfrm flipH="1">
            <a:off x="6099056" y="3924823"/>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1A3F15B-F7B6-8FD5-20B3-8DFBAAFADC2C}"/>
              </a:ext>
            </a:extLst>
          </p:cNvPr>
          <p:cNvCxnSpPr>
            <a:cxnSpLocks/>
          </p:cNvCxnSpPr>
          <p:nvPr/>
        </p:nvCxnSpPr>
        <p:spPr>
          <a:xfrm flipH="1">
            <a:off x="6080955" y="-370852"/>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64D43F1-9D4C-F7A0-F78D-68D57BDBA948}"/>
              </a:ext>
            </a:extLst>
          </p:cNvPr>
          <p:cNvCxnSpPr>
            <a:cxnSpLocks/>
          </p:cNvCxnSpPr>
          <p:nvPr/>
        </p:nvCxnSpPr>
        <p:spPr>
          <a:xfrm>
            <a:off x="7420618" y="-426750"/>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9A24656-DE7B-4374-57A7-5D077A182313}"/>
              </a:ext>
            </a:extLst>
          </p:cNvPr>
          <p:cNvCxnSpPr>
            <a:cxnSpLocks/>
          </p:cNvCxnSpPr>
          <p:nvPr/>
        </p:nvCxnSpPr>
        <p:spPr>
          <a:xfrm flipH="1">
            <a:off x="2428875" y="5051861"/>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FA15960-CA9E-B633-EBD6-B1DA3C55BFC0}"/>
              </a:ext>
            </a:extLst>
          </p:cNvPr>
          <p:cNvCxnSpPr>
            <a:cxnSpLocks/>
          </p:cNvCxnSpPr>
          <p:nvPr/>
        </p:nvCxnSpPr>
        <p:spPr>
          <a:xfrm flipH="1">
            <a:off x="2451996" y="744958"/>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04A4CA0-A418-4935-2225-04F285D1E9FA}"/>
              </a:ext>
            </a:extLst>
          </p:cNvPr>
          <p:cNvCxnSpPr>
            <a:cxnSpLocks/>
          </p:cNvCxnSpPr>
          <p:nvPr/>
        </p:nvCxnSpPr>
        <p:spPr>
          <a:xfrm>
            <a:off x="2452236" y="765711"/>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5A02812-2230-5847-2C9C-E70CEC6DE69F}"/>
              </a:ext>
            </a:extLst>
          </p:cNvPr>
          <p:cNvCxnSpPr>
            <a:cxnSpLocks/>
          </p:cNvCxnSpPr>
          <p:nvPr/>
        </p:nvCxnSpPr>
        <p:spPr>
          <a:xfrm flipH="1">
            <a:off x="2451996" y="-407546"/>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FDBF5A9E-727B-1C78-0770-13C2CEC0000F}"/>
              </a:ext>
            </a:extLst>
          </p:cNvPr>
          <p:cNvCxnSpPr>
            <a:endCxn id="6" idx="1"/>
          </p:cNvCxnSpPr>
          <p:nvPr/>
        </p:nvCxnSpPr>
        <p:spPr>
          <a:xfrm flipV="1">
            <a:off x="5724526" y="716529"/>
            <a:ext cx="387682" cy="2178835"/>
          </a:xfrm>
          <a:prstGeom prst="straightConnector1">
            <a:avLst/>
          </a:prstGeom>
          <a:ln w="50800">
            <a:solidFill>
              <a:srgbClr val="66FF66"/>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2F0F2CEF-D644-2B54-A107-4A81723FA4F9}"/>
              </a:ext>
            </a:extLst>
          </p:cNvPr>
          <p:cNvCxnSpPr>
            <a:cxnSpLocks/>
            <a:stCxn id="31" idx="2"/>
          </p:cNvCxnSpPr>
          <p:nvPr/>
        </p:nvCxnSpPr>
        <p:spPr>
          <a:xfrm flipH="1" flipV="1">
            <a:off x="5785987" y="2889450"/>
            <a:ext cx="133802" cy="0"/>
          </a:xfrm>
          <a:prstGeom prst="line">
            <a:avLst/>
          </a:prstGeom>
          <a:ln w="25400">
            <a:solidFill>
              <a:srgbClr val="66FF66"/>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E3C67394-FEEE-D3FD-0715-722A43956472}"/>
              </a:ext>
            </a:extLst>
          </p:cNvPr>
          <p:cNvCxnSpPr>
            <a:cxnSpLocks/>
          </p:cNvCxnSpPr>
          <p:nvPr/>
        </p:nvCxnSpPr>
        <p:spPr>
          <a:xfrm flipH="1">
            <a:off x="2451996" y="4826000"/>
            <a:ext cx="262629" cy="222686"/>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93C67726-6E7D-7240-D66B-1540C43E1CB4}"/>
              </a:ext>
            </a:extLst>
          </p:cNvPr>
          <p:cNvCxnSpPr>
            <a:cxnSpLocks/>
          </p:cNvCxnSpPr>
          <p:nvPr/>
        </p:nvCxnSpPr>
        <p:spPr>
          <a:xfrm flipH="1">
            <a:off x="6808793" y="3905132"/>
            <a:ext cx="611825" cy="0"/>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C2CBC1D1-5CDD-1970-388D-1257B7939520}"/>
              </a:ext>
            </a:extLst>
          </p:cNvPr>
          <p:cNvCxnSpPr>
            <a:cxnSpLocks/>
            <a:stCxn id="6" idx="7"/>
          </p:cNvCxnSpPr>
          <p:nvPr/>
        </p:nvCxnSpPr>
        <p:spPr>
          <a:xfrm flipH="1">
            <a:off x="6099056" y="716529"/>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1A04128-D420-C8B3-14E0-6FC86053E0AC}"/>
              </a:ext>
            </a:extLst>
          </p:cNvPr>
          <p:cNvCxnSpPr>
            <a:cxnSpLocks/>
          </p:cNvCxnSpPr>
          <p:nvPr/>
        </p:nvCxnSpPr>
        <p:spPr>
          <a:xfrm flipH="1">
            <a:off x="5762626" y="2884886"/>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4D808947-8BF7-79B0-66B1-0A618FB8907B}"/>
              </a:ext>
            </a:extLst>
          </p:cNvPr>
          <p:cNvCxnSpPr>
            <a:cxnSpLocks/>
          </p:cNvCxnSpPr>
          <p:nvPr/>
        </p:nvCxnSpPr>
        <p:spPr>
          <a:xfrm flipH="1">
            <a:off x="6114149" y="2908307"/>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42D304A1-B515-9122-D91D-76AC11AD47F1}"/>
              </a:ext>
            </a:extLst>
          </p:cNvPr>
          <p:cNvCxnSpPr>
            <a:cxnSpLocks/>
          </p:cNvCxnSpPr>
          <p:nvPr/>
        </p:nvCxnSpPr>
        <p:spPr>
          <a:xfrm flipH="1">
            <a:off x="5467108" y="2881628"/>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FF500E56-427D-ED5D-4943-62D7A18D83D2}"/>
              </a:ext>
            </a:extLst>
          </p:cNvPr>
          <p:cNvCxnSpPr>
            <a:cxnSpLocks/>
          </p:cNvCxnSpPr>
          <p:nvPr/>
        </p:nvCxnSpPr>
        <p:spPr>
          <a:xfrm flipH="1">
            <a:off x="5456713" y="3132979"/>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6EFD741F-2E45-842A-1F3E-86199D89E701}"/>
              </a:ext>
            </a:extLst>
          </p:cNvPr>
          <p:cNvCxnSpPr>
            <a:cxnSpLocks/>
          </p:cNvCxnSpPr>
          <p:nvPr/>
        </p:nvCxnSpPr>
        <p:spPr>
          <a:xfrm flipH="1">
            <a:off x="5455919" y="720096"/>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83FCBDF7-7CB1-B3AC-0027-80D2643F4537}"/>
              </a:ext>
            </a:extLst>
          </p:cNvPr>
          <p:cNvCxnSpPr>
            <a:cxnSpLocks/>
          </p:cNvCxnSpPr>
          <p:nvPr/>
        </p:nvCxnSpPr>
        <p:spPr>
          <a:xfrm flipH="1">
            <a:off x="6384731" y="477844"/>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AB3A30B-AF91-B038-44C9-FD5F3E11B430}"/>
              </a:ext>
            </a:extLst>
          </p:cNvPr>
          <p:cNvCxnSpPr>
            <a:cxnSpLocks/>
          </p:cNvCxnSpPr>
          <p:nvPr/>
        </p:nvCxnSpPr>
        <p:spPr>
          <a:xfrm flipH="1">
            <a:off x="5484684" y="744958"/>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1E41BBB5-3AA9-832D-327F-85FE994993D9}"/>
              </a:ext>
            </a:extLst>
          </p:cNvPr>
          <p:cNvCxnSpPr>
            <a:cxnSpLocks/>
          </p:cNvCxnSpPr>
          <p:nvPr/>
        </p:nvCxnSpPr>
        <p:spPr>
          <a:xfrm flipH="1">
            <a:off x="6102117" y="515445"/>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5EB50FB-9962-A8FE-BA8C-C966C0A13A73}"/>
              </a:ext>
            </a:extLst>
          </p:cNvPr>
          <p:cNvCxnSpPr>
            <a:cxnSpLocks/>
          </p:cNvCxnSpPr>
          <p:nvPr/>
        </p:nvCxnSpPr>
        <p:spPr>
          <a:xfrm flipH="1">
            <a:off x="5467107" y="515671"/>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FE692E87-6A88-56A3-8B92-E52E081C6DD1}"/>
              </a:ext>
            </a:extLst>
          </p:cNvPr>
          <p:cNvCxnSpPr>
            <a:cxnSpLocks/>
          </p:cNvCxnSpPr>
          <p:nvPr/>
        </p:nvCxnSpPr>
        <p:spPr>
          <a:xfrm flipH="1">
            <a:off x="5755097" y="492474"/>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94C9586-4179-AB23-26E3-57D86C870741}"/>
              </a:ext>
            </a:extLst>
          </p:cNvPr>
          <p:cNvSpPr txBox="1"/>
          <p:nvPr/>
        </p:nvSpPr>
        <p:spPr>
          <a:xfrm>
            <a:off x="6097170" y="559154"/>
            <a:ext cx="338590" cy="369332"/>
          </a:xfrm>
          <a:prstGeom prst="rect">
            <a:avLst/>
          </a:prstGeom>
          <a:noFill/>
          <a:ln>
            <a:noFill/>
            <a:prstDash val="sysDot"/>
          </a:ln>
        </p:spPr>
        <p:txBody>
          <a:bodyPr wrap="square" rtlCol="0">
            <a:spAutoFit/>
          </a:bodyPr>
          <a:lstStyle/>
          <a:p>
            <a:r>
              <a:rPr lang="fr-FR" dirty="0">
                <a:solidFill>
                  <a:srgbClr val="FF0000"/>
                </a:solidFill>
              </a:rPr>
              <a:t>B</a:t>
            </a:r>
          </a:p>
        </p:txBody>
      </p:sp>
      <p:cxnSp>
        <p:nvCxnSpPr>
          <p:cNvPr id="66" name="Connecteur droit 65">
            <a:extLst>
              <a:ext uri="{FF2B5EF4-FFF2-40B4-BE49-F238E27FC236}">
                <a16:creationId xmlns:a16="http://schemas.microsoft.com/office/drawing/2014/main" id="{15C7049B-EBE1-7629-904C-8CB0DA5D473C}"/>
              </a:ext>
            </a:extLst>
          </p:cNvPr>
          <p:cNvCxnSpPr>
            <a:cxnSpLocks/>
          </p:cNvCxnSpPr>
          <p:nvPr/>
        </p:nvCxnSpPr>
        <p:spPr>
          <a:xfrm flipH="1">
            <a:off x="5733132" y="496775"/>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155A444B-B9B4-0285-78F5-95BF84BB4A2C}"/>
              </a:ext>
            </a:extLst>
          </p:cNvPr>
          <p:cNvCxnSpPr>
            <a:cxnSpLocks/>
          </p:cNvCxnSpPr>
          <p:nvPr/>
        </p:nvCxnSpPr>
        <p:spPr>
          <a:xfrm>
            <a:off x="3810000" y="-370852"/>
            <a:ext cx="0" cy="2310404"/>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pic>
        <p:nvPicPr>
          <p:cNvPr id="70" name="Image 69">
            <a:extLst>
              <a:ext uri="{FF2B5EF4-FFF2-40B4-BE49-F238E27FC236}">
                <a16:creationId xmlns:a16="http://schemas.microsoft.com/office/drawing/2014/main" id="{84013032-66D7-F7CD-9A5E-FB15FD44B57A}"/>
              </a:ext>
            </a:extLst>
          </p:cNvPr>
          <p:cNvPicPr>
            <a:picLocks noChangeAspect="1"/>
          </p:cNvPicPr>
          <p:nvPr/>
        </p:nvPicPr>
        <p:blipFill>
          <a:blip r:embed="rId4"/>
          <a:stretch>
            <a:fillRect/>
          </a:stretch>
        </p:blipFill>
        <p:spPr>
          <a:xfrm>
            <a:off x="6438553" y="1144060"/>
            <a:ext cx="685896" cy="514422"/>
          </a:xfrm>
          <a:prstGeom prst="rect">
            <a:avLst/>
          </a:prstGeom>
        </p:spPr>
      </p:pic>
      <p:sp>
        <p:nvSpPr>
          <p:cNvPr id="72" name="ZoneTexte 71">
            <a:extLst>
              <a:ext uri="{FF2B5EF4-FFF2-40B4-BE49-F238E27FC236}">
                <a16:creationId xmlns:a16="http://schemas.microsoft.com/office/drawing/2014/main" id="{9C739783-23CA-B8F8-40E7-267A8E39DBE8}"/>
              </a:ext>
            </a:extLst>
          </p:cNvPr>
          <p:cNvSpPr txBox="1"/>
          <p:nvPr/>
        </p:nvSpPr>
        <p:spPr>
          <a:xfrm>
            <a:off x="6467475" y="3551553"/>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3" name="ZoneTexte 72">
            <a:extLst>
              <a:ext uri="{FF2B5EF4-FFF2-40B4-BE49-F238E27FC236}">
                <a16:creationId xmlns:a16="http://schemas.microsoft.com/office/drawing/2014/main" id="{8A0D8BB9-DC08-4123-0FDD-F523C5CED754}"/>
              </a:ext>
            </a:extLst>
          </p:cNvPr>
          <p:cNvSpPr txBox="1"/>
          <p:nvPr/>
        </p:nvSpPr>
        <p:spPr>
          <a:xfrm>
            <a:off x="3486150" y="1599032"/>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4" name="ZoneTexte 73">
            <a:extLst>
              <a:ext uri="{FF2B5EF4-FFF2-40B4-BE49-F238E27FC236}">
                <a16:creationId xmlns:a16="http://schemas.microsoft.com/office/drawing/2014/main" id="{327878CC-B962-EBCE-ACC6-AB7CC2D6B122}"/>
              </a:ext>
            </a:extLst>
          </p:cNvPr>
          <p:cNvSpPr txBox="1"/>
          <p:nvPr/>
        </p:nvSpPr>
        <p:spPr>
          <a:xfrm>
            <a:off x="2371725" y="4478775"/>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5" name="ZoneTexte 74">
            <a:extLst>
              <a:ext uri="{FF2B5EF4-FFF2-40B4-BE49-F238E27FC236}">
                <a16:creationId xmlns:a16="http://schemas.microsoft.com/office/drawing/2014/main" id="{FE6A07CE-E1C8-2149-270E-75E035CB3168}"/>
              </a:ext>
            </a:extLst>
          </p:cNvPr>
          <p:cNvSpPr txBox="1"/>
          <p:nvPr/>
        </p:nvSpPr>
        <p:spPr>
          <a:xfrm>
            <a:off x="7419071" y="3526562"/>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76" name="ZoneTexte 75">
            <a:extLst>
              <a:ext uri="{FF2B5EF4-FFF2-40B4-BE49-F238E27FC236}">
                <a16:creationId xmlns:a16="http://schemas.microsoft.com/office/drawing/2014/main" id="{1D723040-9CEE-8AF4-1483-BCFB6E60DE22}"/>
              </a:ext>
            </a:extLst>
          </p:cNvPr>
          <p:cNvSpPr txBox="1"/>
          <p:nvPr/>
        </p:nvSpPr>
        <p:spPr>
          <a:xfrm>
            <a:off x="2047184" y="744958"/>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77" name="ZoneTexte 76">
            <a:extLst>
              <a:ext uri="{FF2B5EF4-FFF2-40B4-BE49-F238E27FC236}">
                <a16:creationId xmlns:a16="http://schemas.microsoft.com/office/drawing/2014/main" id="{560C5755-C5B5-C0A2-0C2B-7E736415FB3A}"/>
              </a:ext>
            </a:extLst>
          </p:cNvPr>
          <p:cNvSpPr txBox="1"/>
          <p:nvPr/>
        </p:nvSpPr>
        <p:spPr>
          <a:xfrm>
            <a:off x="2093051" y="4768704"/>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pic>
        <p:nvPicPr>
          <p:cNvPr id="11" name="Image 10">
            <a:extLst>
              <a:ext uri="{FF2B5EF4-FFF2-40B4-BE49-F238E27FC236}">
                <a16:creationId xmlns:a16="http://schemas.microsoft.com/office/drawing/2014/main" id="{CA6C8EF8-9372-4824-0AB6-0C01CF7F60CA}"/>
              </a:ext>
            </a:extLst>
          </p:cNvPr>
          <p:cNvPicPr>
            <a:picLocks noChangeAspect="1"/>
          </p:cNvPicPr>
          <p:nvPr/>
        </p:nvPicPr>
        <p:blipFill>
          <a:blip r:embed="rId5"/>
          <a:stretch>
            <a:fillRect/>
          </a:stretch>
        </p:blipFill>
        <p:spPr>
          <a:xfrm>
            <a:off x="7500200" y="345768"/>
            <a:ext cx="4615363" cy="361628"/>
          </a:xfrm>
          <a:prstGeom prst="rect">
            <a:avLst/>
          </a:prstGeom>
        </p:spPr>
      </p:pic>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528CBA7B-6FA1-6D2A-905F-C962D9F56BD0}"/>
                  </a:ext>
                </a:extLst>
              </p:cNvPr>
              <p:cNvSpPr txBox="1"/>
              <p:nvPr/>
            </p:nvSpPr>
            <p:spPr>
              <a:xfrm>
                <a:off x="5367793" y="5105872"/>
                <a:ext cx="6866617" cy="1562672"/>
              </a:xfrm>
              <a:prstGeom prst="rect">
                <a:avLst/>
              </a:prstGeom>
              <a:noFill/>
            </p:spPr>
            <p:txBody>
              <a:bodyPr wrap="square">
                <a:spAutoFit/>
              </a:bodyPr>
              <a:lstStyle/>
              <a:p>
                <a:r>
                  <a:rPr lang="fr-FR" i="1" dirty="0">
                    <a:solidFill>
                      <a:srgbClr val="0070C0"/>
                    </a:solidFill>
                    <a:effectLst/>
                    <a:latin typeface="Cambria Math" panose="02040503050406030204" pitchFamily="18" charset="0"/>
                    <a:ea typeface="Times New Roman" panose="02020603050405020304" pitchFamily="18" charset="0"/>
                  </a:rPr>
                  <a:t>Caractérisation du vecteur position</a:t>
                </a:r>
              </a:p>
              <a:p>
                <a:endParaRPr lang="fr-FR" i="1" dirty="0">
                  <a:solidFill>
                    <a:srgbClr val="0070C0"/>
                  </a:solidFill>
                  <a:effectLst/>
                  <a:latin typeface="Cambria Math" panose="02040503050406030204" pitchFamily="18" charset="0"/>
                  <a:ea typeface="Times New Roman" panose="02020603050405020304" pitchFamily="18" charset="0"/>
                </a:endParaRPr>
              </a:p>
              <a:p>
                <a14:m>
                  <m:oMath xmlns:m="http://schemas.openxmlformats.org/officeDocument/2006/math">
                    <m:acc>
                      <m:accPr>
                        <m:chr m:val="⃗"/>
                        <m:ctrlPr>
                          <a:rPr lang="fr-FR" i="1" smtClean="0">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𝐴𝐵</m:t>
                        </m:r>
                      </m:e>
                    </m:acc>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fr-FR" i="1" smtClean="0">
                            <a:effectLst/>
                            <a:latin typeface="Cambria Math" panose="02040503050406030204" pitchFamily="18" charset="0"/>
                          </a:rPr>
                        </m:ctrlPr>
                      </m:sSubPr>
                      <m:e>
                        <m:d>
                          <m:dPr>
                            <m:begChr m:val="⌊"/>
                            <m:endChr m:val="⌋"/>
                            <m:ctrlPr>
                              <a:rPr lang="fr-FR" i="1">
                                <a:latin typeface="Cambria Math" panose="02040503050406030204" pitchFamily="18" charset="0"/>
                              </a:rPr>
                            </m:ctrlPr>
                          </m:dPr>
                          <m:e>
                            <m:eqArr>
                              <m:eqArrPr>
                                <m:ctrlPr>
                                  <a:rPr lang="fr-FR" i="1">
                                    <a:latin typeface="Cambria Math" panose="02040503050406030204" pitchFamily="18" charset="0"/>
                                  </a:rPr>
                                </m:ctrlPr>
                              </m:eqArrPr>
                              <m:e>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𝑋𝑏</m:t>
                                </m:r>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𝑋𝑎</m:t>
                                </m:r>
                                <m:r>
                                  <a:rPr lang="fr-FR" i="1">
                                    <a:latin typeface="Cambria Math" panose="02040503050406030204" pitchFamily="18" charset="0"/>
                                    <a:ea typeface="Calibri" panose="020F0502020204030204" pitchFamily="34" charset="0"/>
                                    <a:cs typeface="Times New Roman" panose="02020603050405020304" pitchFamily="18" charset="0"/>
                                  </a:rPr>
                                  <m:t>)</m:t>
                                </m:r>
                              </m:e>
                              <m:e>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𝑌𝑏</m:t>
                                </m:r>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𝑌𝑎</m:t>
                                </m:r>
                                <m:r>
                                  <a:rPr lang="fr-FR" i="1">
                                    <a:latin typeface="Cambria Math" panose="02040503050406030204" pitchFamily="18" charset="0"/>
                                    <a:ea typeface="Calibri" panose="020F0502020204030204" pitchFamily="34" charset="0"/>
                                    <a:cs typeface="Times New Roman" panose="02020603050405020304" pitchFamily="18" charset="0"/>
                                  </a:rPr>
                                  <m:t>)</m:t>
                                </m:r>
                              </m:e>
                              <m:e>
                                <m:r>
                                  <a:rPr lang="fr-FR" i="1">
                                    <a:latin typeface="Cambria Math" panose="02040503050406030204" pitchFamily="18" charset="0"/>
                                    <a:ea typeface="Cambria Math" panose="02040503050406030204" pitchFamily="18" charset="0"/>
                                    <a:cs typeface="Cambria Math" panose="02040503050406030204" pitchFamily="18" charset="0"/>
                                  </a:rPr>
                                  <m:t>(</m:t>
                                </m:r>
                                <m:r>
                                  <a:rPr lang="fr-FR" i="1">
                                    <a:latin typeface="Cambria Math" panose="02040503050406030204" pitchFamily="18" charset="0"/>
                                    <a:ea typeface="Cambria Math" panose="02040503050406030204" pitchFamily="18" charset="0"/>
                                    <a:cs typeface="Cambria Math" panose="02040503050406030204" pitchFamily="18" charset="0"/>
                                  </a:rPr>
                                  <m:t>𝑍𝑏</m:t>
                                </m:r>
                                <m:r>
                                  <a:rPr lang="fr-FR" i="1">
                                    <a:latin typeface="Cambria Math" panose="02040503050406030204" pitchFamily="18" charset="0"/>
                                    <a:ea typeface="Cambria Math" panose="02040503050406030204" pitchFamily="18" charset="0"/>
                                    <a:cs typeface="Cambria Math" panose="02040503050406030204" pitchFamily="18" charset="0"/>
                                  </a:rPr>
                                  <m:t>−</m:t>
                                </m:r>
                                <m:r>
                                  <a:rPr lang="fr-FR" i="1">
                                    <a:latin typeface="Cambria Math" panose="02040503050406030204" pitchFamily="18" charset="0"/>
                                    <a:ea typeface="Cambria Math" panose="02040503050406030204" pitchFamily="18" charset="0"/>
                                    <a:cs typeface="Cambria Math" panose="02040503050406030204" pitchFamily="18" charset="0"/>
                                  </a:rPr>
                                  <m:t>𝑍𝑎</m:t>
                                </m:r>
                                <m:r>
                                  <a:rPr lang="fr-FR" i="1">
                                    <a:latin typeface="Cambria Math" panose="02040503050406030204" pitchFamily="18" charset="0"/>
                                    <a:ea typeface="Cambria Math" panose="02040503050406030204" pitchFamily="18" charset="0"/>
                                    <a:cs typeface="Cambria Math" panose="02040503050406030204" pitchFamily="18" charset="0"/>
                                  </a:rPr>
                                  <m:t>)</m:t>
                                </m:r>
                              </m:e>
                            </m:eqArr>
                          </m:e>
                        </m:d>
                      </m:e>
                      <m:sub>
                        <m:r>
                          <a:rPr lang="fr-FR" b="0" i="1" smtClean="0">
                            <a:effectLst/>
                            <a:latin typeface="Cambria Math" panose="02040503050406030204" pitchFamily="18" charset="0"/>
                          </a:rPr>
                          <m:t>𝑅</m:t>
                        </m:r>
                      </m:sub>
                    </m:sSub>
                  </m:oMath>
                </a14:m>
                <a:r>
                  <a:rPr lang="fr-FR" dirty="0"/>
                  <a:t> avec (</a:t>
                </a:r>
                <a:r>
                  <a:rPr lang="fr-FR" dirty="0" err="1"/>
                  <a:t>Xb</a:t>
                </a:r>
                <a:r>
                  <a:rPr lang="fr-FR" dirty="0"/>
                  <a:t>-Xa) projection de </a:t>
                </a:r>
                <a14:m>
                  <m:oMath xmlns:m="http://schemas.openxmlformats.org/officeDocument/2006/math">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𝐴𝐵</m:t>
                        </m:r>
                      </m:e>
                    </m:acc>
                  </m:oMath>
                </a14:m>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a:t>sur l’axe (O,</a:t>
                </a:r>
                <a:r>
                  <a:rPr lang="fr-FR" dirty="0">
                    <a:ea typeface="Times New Roman" panose="02020603050405020304" pitchFamily="18" charset="0"/>
                  </a:rPr>
                  <a:t> </a:t>
                </a:r>
                <a14:m>
                  <m:oMath xmlns:m="http://schemas.openxmlformats.org/officeDocument/2006/math">
                    <m:acc>
                      <m:accPr>
                        <m:chr m:val="⃗"/>
                        <m:ctrlPr>
                          <a:rPr lang="fr-FR" i="1">
                            <a:latin typeface="Cambria Math" panose="02040503050406030204" pitchFamily="18" charset="0"/>
                            <a:ea typeface="Times New Roman" panose="02020603050405020304" pitchFamily="18" charset="0"/>
                          </a:rPr>
                        </m:ctrlPr>
                      </m:accPr>
                      <m:e>
                        <m:r>
                          <a:rPr lang="fr-FR" b="0" i="1" smtClean="0">
                            <a:latin typeface="Cambria Math" panose="02040503050406030204" pitchFamily="18" charset="0"/>
                            <a:ea typeface="Times New Roman" panose="02020603050405020304" pitchFamily="18" charset="0"/>
                          </a:rPr>
                          <m:t>𝑥</m:t>
                        </m:r>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dirty="0">
                    <a:latin typeface="Calibri" panose="020F0502020204030204" pitchFamily="34" charset="0"/>
                    <a:ea typeface="Times New Roman" panose="02020603050405020304" pitchFamily="18" charset="0"/>
                    <a:cs typeface="Times New Roman" panose="02020603050405020304" pitchFamily="18" charset="0"/>
                  </a:rPr>
                  <a:t>.</a:t>
                </a:r>
              </a:p>
            </p:txBody>
          </p:sp>
        </mc:Choice>
        <mc:Fallback xmlns="">
          <p:sp>
            <p:nvSpPr>
              <p:cNvPr id="22" name="ZoneTexte 21">
                <a:extLst>
                  <a:ext uri="{FF2B5EF4-FFF2-40B4-BE49-F238E27FC236}">
                    <a16:creationId xmlns:a16="http://schemas.microsoft.com/office/drawing/2014/main" id="{528CBA7B-6FA1-6D2A-905F-C962D9F56BD0}"/>
                  </a:ext>
                </a:extLst>
              </p:cNvPr>
              <p:cNvSpPr txBox="1">
                <a:spLocks noRot="1" noChangeAspect="1" noMove="1" noResize="1" noEditPoints="1" noAdjustHandles="1" noChangeArrowheads="1" noChangeShapeType="1" noTextEdit="1"/>
              </p:cNvSpPr>
              <p:nvPr/>
            </p:nvSpPr>
            <p:spPr>
              <a:xfrm>
                <a:off x="5367793" y="5105872"/>
                <a:ext cx="6866617" cy="1562672"/>
              </a:xfrm>
              <a:prstGeom prst="rect">
                <a:avLst/>
              </a:prstGeom>
              <a:blipFill>
                <a:blip r:embed="rId6"/>
                <a:stretch>
                  <a:fillRect l="-799" t="-2734"/>
                </a:stretch>
              </a:blipFill>
            </p:spPr>
            <p:txBody>
              <a:bodyPr/>
              <a:lstStyle/>
              <a:p>
                <a:r>
                  <a:rPr lang="fr-FR">
                    <a:noFill/>
                  </a:rPr>
                  <a:t> </a:t>
                </a:r>
              </a:p>
            </p:txBody>
          </p:sp>
        </mc:Fallback>
      </mc:AlternateContent>
    </p:spTree>
    <p:extLst>
      <p:ext uri="{BB962C8B-B14F-4D97-AF65-F5344CB8AC3E}">
        <p14:creationId xmlns:p14="http://schemas.microsoft.com/office/powerpoint/2010/main" val="76117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Définitions</a:t>
            </a:r>
          </a:p>
        </p:txBody>
      </p:sp>
      <p:sp>
        <p:nvSpPr>
          <p:cNvPr id="20" name="Espace réservé du texte 19">
            <a:extLst>
              <a:ext uri="{FF2B5EF4-FFF2-40B4-BE49-F238E27FC236}">
                <a16:creationId xmlns:a16="http://schemas.microsoft.com/office/drawing/2014/main" id="{6C29D695-E04C-1A40-A4AC-7C58DA0EAFC7}"/>
              </a:ext>
            </a:extLst>
          </p:cNvPr>
          <p:cNvSpPr>
            <a:spLocks noGrp="1"/>
          </p:cNvSpPr>
          <p:nvPr>
            <p:ph type="body" sz="quarter" idx="35"/>
          </p:nvPr>
        </p:nvSpPr>
        <p:spPr>
          <a:xfrm>
            <a:off x="994265" y="2022680"/>
            <a:ext cx="4866245" cy="1225296"/>
          </a:xfrm>
        </p:spPr>
        <p:txBody>
          <a:bodyPr rtlCol="0"/>
          <a:lstStyle/>
          <a:p>
            <a:pPr rtl="0"/>
            <a:r>
              <a:rPr lang="fr-FR" dirty="0"/>
              <a:t>Solide réel</a:t>
            </a:r>
          </a:p>
        </p:txBody>
      </p:sp>
      <p:sp>
        <p:nvSpPr>
          <p:cNvPr id="32" name="Espace réservé du texte 31">
            <a:extLst>
              <a:ext uri="{FF2B5EF4-FFF2-40B4-BE49-F238E27FC236}">
                <a16:creationId xmlns:a16="http://schemas.microsoft.com/office/drawing/2014/main" id="{9F983F22-14BA-4187-AC39-8300E1DAAEDF}"/>
              </a:ext>
            </a:extLst>
          </p:cNvPr>
          <p:cNvSpPr>
            <a:spLocks noGrp="1"/>
          </p:cNvSpPr>
          <p:nvPr>
            <p:ph type="body" sz="quarter" idx="22"/>
          </p:nvPr>
        </p:nvSpPr>
        <p:spPr>
          <a:xfrm>
            <a:off x="983225" y="3470340"/>
            <a:ext cx="4866245" cy="1225296"/>
          </a:xfrm>
        </p:spPr>
        <p:txBody>
          <a:bodyPr rtlCol="0"/>
          <a:lstStyle/>
          <a:p>
            <a:pPr rtl="0"/>
            <a:r>
              <a:rPr lang="fr-FR" dirty="0"/>
              <a:t>Solide déformable suivant une loi connue</a:t>
            </a:r>
          </a:p>
        </p:txBody>
      </p:sp>
      <p:sp>
        <p:nvSpPr>
          <p:cNvPr id="22" name="Espace réservé du texte 21">
            <a:extLst>
              <a:ext uri="{FF2B5EF4-FFF2-40B4-BE49-F238E27FC236}">
                <a16:creationId xmlns:a16="http://schemas.microsoft.com/office/drawing/2014/main" id="{40254CD8-6494-BE4F-9325-D9725283CB7A}"/>
              </a:ext>
            </a:extLst>
          </p:cNvPr>
          <p:cNvSpPr>
            <a:spLocks noGrp="1"/>
          </p:cNvSpPr>
          <p:nvPr>
            <p:ph type="body" sz="quarter" idx="36"/>
          </p:nvPr>
        </p:nvSpPr>
        <p:spPr>
          <a:xfrm>
            <a:off x="983225" y="4922214"/>
            <a:ext cx="4866245" cy="1225296"/>
          </a:xfrm>
        </p:spPr>
        <p:txBody>
          <a:bodyPr rtlCol="0"/>
          <a:lstStyle/>
          <a:p>
            <a:pPr rtl="0"/>
            <a:r>
              <a:rPr lang="fr-FR" dirty="0"/>
              <a:t>Solide indéformable</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4</a:t>
            </a:fld>
            <a:endParaRPr lang="fr-FR"/>
          </a:p>
        </p:txBody>
      </p:sp>
      <p:sp>
        <p:nvSpPr>
          <p:cNvPr id="7" name="ZoneTexte 6">
            <a:extLst>
              <a:ext uri="{FF2B5EF4-FFF2-40B4-BE49-F238E27FC236}">
                <a16:creationId xmlns:a16="http://schemas.microsoft.com/office/drawing/2014/main" id="{59A87F40-21EC-E979-D697-C72EF9951464}"/>
              </a:ext>
            </a:extLst>
          </p:cNvPr>
          <p:cNvSpPr txBox="1"/>
          <p:nvPr/>
        </p:nvSpPr>
        <p:spPr>
          <a:xfrm>
            <a:off x="6145300" y="2524429"/>
            <a:ext cx="6504710" cy="369332"/>
          </a:xfrm>
          <a:prstGeom prst="rect">
            <a:avLst/>
          </a:prstGeom>
          <a:noFill/>
        </p:spPr>
        <p:txBody>
          <a:bodyPr wrap="square" rtlCol="0">
            <a:spAutoFit/>
          </a:bodyPr>
          <a:lstStyle/>
          <a:p>
            <a:r>
              <a:rPr lang="fr-FR" dirty="0"/>
              <a:t>Etude des liaisons</a:t>
            </a:r>
          </a:p>
        </p:txBody>
      </p:sp>
      <p:sp>
        <p:nvSpPr>
          <p:cNvPr id="8" name="ZoneTexte 7">
            <a:extLst>
              <a:ext uri="{FF2B5EF4-FFF2-40B4-BE49-F238E27FC236}">
                <a16:creationId xmlns:a16="http://schemas.microsoft.com/office/drawing/2014/main" id="{805C8397-A416-F056-F1CF-860556012290}"/>
              </a:ext>
            </a:extLst>
          </p:cNvPr>
          <p:cNvSpPr txBox="1"/>
          <p:nvPr/>
        </p:nvSpPr>
        <p:spPr>
          <a:xfrm>
            <a:off x="6145300" y="3834629"/>
            <a:ext cx="4370294" cy="369332"/>
          </a:xfrm>
          <a:prstGeom prst="rect">
            <a:avLst/>
          </a:prstGeom>
          <a:noFill/>
        </p:spPr>
        <p:txBody>
          <a:bodyPr wrap="square" rtlCol="0">
            <a:spAutoFit/>
          </a:bodyPr>
          <a:lstStyle/>
          <a:p>
            <a:r>
              <a:rPr lang="fr-FR" dirty="0"/>
              <a:t>Résistance des matériaux</a:t>
            </a:r>
          </a:p>
        </p:txBody>
      </p:sp>
      <p:sp>
        <p:nvSpPr>
          <p:cNvPr id="9" name="ZoneTexte 8">
            <a:extLst>
              <a:ext uri="{FF2B5EF4-FFF2-40B4-BE49-F238E27FC236}">
                <a16:creationId xmlns:a16="http://schemas.microsoft.com/office/drawing/2014/main" id="{917E1EF3-0E80-342A-7972-590111A838E4}"/>
              </a:ext>
            </a:extLst>
          </p:cNvPr>
          <p:cNvSpPr txBox="1"/>
          <p:nvPr/>
        </p:nvSpPr>
        <p:spPr>
          <a:xfrm>
            <a:off x="6145300" y="5266326"/>
            <a:ext cx="5002306" cy="369332"/>
          </a:xfrm>
          <a:prstGeom prst="rect">
            <a:avLst/>
          </a:prstGeom>
          <a:noFill/>
        </p:spPr>
        <p:txBody>
          <a:bodyPr wrap="square" rtlCol="0">
            <a:spAutoFit/>
          </a:bodyPr>
          <a:lstStyle/>
          <a:p>
            <a:r>
              <a:rPr lang="fr-FR" dirty="0"/>
              <a:t>Statique ou dynamique</a:t>
            </a:r>
          </a:p>
        </p:txBody>
      </p:sp>
    </p:spTree>
    <p:extLst>
      <p:ext uri="{BB962C8B-B14F-4D97-AF65-F5344CB8AC3E}">
        <p14:creationId xmlns:p14="http://schemas.microsoft.com/office/powerpoint/2010/main" val="974409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8716F78E-A23C-1845-A228-9F61F39FD825}"/>
              </a:ext>
            </a:extLst>
          </p:cNvPr>
          <p:cNvPicPr>
            <a:picLocks noChangeAspect="1"/>
          </p:cNvPicPr>
          <p:nvPr/>
        </p:nvPicPr>
        <p:blipFill>
          <a:blip r:embed="rId3"/>
          <a:stretch>
            <a:fillRect/>
          </a:stretch>
        </p:blipFill>
        <p:spPr>
          <a:xfrm>
            <a:off x="1690233" y="4376"/>
            <a:ext cx="6506483" cy="5534797"/>
          </a:xfrm>
          <a:prstGeom prst="rect">
            <a:avLst/>
          </a:prstGeom>
        </p:spPr>
      </p:pic>
      <p:sp>
        <p:nvSpPr>
          <p:cNvPr id="30" name="Ellipse 29">
            <a:extLst>
              <a:ext uri="{FF2B5EF4-FFF2-40B4-BE49-F238E27FC236}">
                <a16:creationId xmlns:a16="http://schemas.microsoft.com/office/drawing/2014/main" id="{98E38BC7-D63C-F881-89C6-159D7ECB7013}"/>
              </a:ext>
            </a:extLst>
          </p:cNvPr>
          <p:cNvSpPr/>
          <p:nvPr/>
        </p:nvSpPr>
        <p:spPr>
          <a:xfrm>
            <a:off x="5686426" y="2847976"/>
            <a:ext cx="76200" cy="762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D2A4E27C-E199-A6F5-080B-BDD4775DCFA7}"/>
              </a:ext>
            </a:extLst>
          </p:cNvPr>
          <p:cNvSpPr txBox="1"/>
          <p:nvPr/>
        </p:nvSpPr>
        <p:spPr>
          <a:xfrm>
            <a:off x="5410201" y="2554607"/>
            <a:ext cx="1019175" cy="369332"/>
          </a:xfrm>
          <a:prstGeom prst="rect">
            <a:avLst/>
          </a:prstGeom>
          <a:noFill/>
        </p:spPr>
        <p:txBody>
          <a:bodyPr wrap="square" rtlCol="0">
            <a:spAutoFit/>
          </a:bodyPr>
          <a:lstStyle/>
          <a:p>
            <a:r>
              <a:rPr lang="fr-FR" dirty="0">
                <a:solidFill>
                  <a:srgbClr val="0070C0"/>
                </a:solidFill>
              </a:rPr>
              <a:t>A</a:t>
            </a:r>
          </a:p>
        </p:txBody>
      </p:sp>
      <p:cxnSp>
        <p:nvCxnSpPr>
          <p:cNvPr id="3" name="Connecteur droit 2">
            <a:extLst>
              <a:ext uri="{FF2B5EF4-FFF2-40B4-BE49-F238E27FC236}">
                <a16:creationId xmlns:a16="http://schemas.microsoft.com/office/drawing/2014/main" id="{DF5FE4A0-66FE-BD9E-EB29-48DA0BC63CC3}"/>
              </a:ext>
            </a:extLst>
          </p:cNvPr>
          <p:cNvCxnSpPr/>
          <p:nvPr/>
        </p:nvCxnSpPr>
        <p:spPr>
          <a:xfrm>
            <a:off x="5724526" y="2895364"/>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F0A14469-ADB7-54CF-1A31-52478FEB48B0}"/>
              </a:ext>
            </a:extLst>
          </p:cNvPr>
          <p:cNvCxnSpPr>
            <a:cxnSpLocks/>
          </p:cNvCxnSpPr>
          <p:nvPr/>
        </p:nvCxnSpPr>
        <p:spPr>
          <a:xfrm flipH="1">
            <a:off x="5743575" y="3949800"/>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27C0AA6-1423-5599-D52B-2182A10B8ADF}"/>
              </a:ext>
            </a:extLst>
          </p:cNvPr>
          <p:cNvCxnSpPr>
            <a:cxnSpLocks/>
          </p:cNvCxnSpPr>
          <p:nvPr/>
        </p:nvCxnSpPr>
        <p:spPr>
          <a:xfrm flipH="1">
            <a:off x="2724150" y="4848225"/>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F1009B6-825F-0460-20E6-8562021E63A7}"/>
              </a:ext>
            </a:extLst>
          </p:cNvPr>
          <p:cNvCxnSpPr>
            <a:cxnSpLocks/>
          </p:cNvCxnSpPr>
          <p:nvPr/>
        </p:nvCxnSpPr>
        <p:spPr>
          <a:xfrm flipH="1">
            <a:off x="2724150" y="2885839"/>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00D2239-367C-38A7-936E-6331AE8CC998}"/>
              </a:ext>
            </a:extLst>
          </p:cNvPr>
          <p:cNvCxnSpPr/>
          <p:nvPr/>
        </p:nvCxnSpPr>
        <p:spPr>
          <a:xfrm>
            <a:off x="2714625" y="2867026"/>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B07EEA3-1D8F-E65F-C660-597BF00DE0FF}"/>
              </a:ext>
            </a:extLst>
          </p:cNvPr>
          <p:cNvCxnSpPr>
            <a:cxnSpLocks/>
          </p:cNvCxnSpPr>
          <p:nvPr/>
        </p:nvCxnSpPr>
        <p:spPr>
          <a:xfrm flipH="1">
            <a:off x="2720445" y="1987414"/>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AD5E332-4585-34CC-5E89-4DFFDE845846}"/>
              </a:ext>
            </a:extLst>
          </p:cNvPr>
          <p:cNvCxnSpPr>
            <a:cxnSpLocks/>
          </p:cNvCxnSpPr>
          <p:nvPr/>
        </p:nvCxnSpPr>
        <p:spPr>
          <a:xfrm flipH="1">
            <a:off x="3829050" y="1949314"/>
            <a:ext cx="2990851" cy="0"/>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372D37A-11AD-4D03-6247-4A0A77868C49}"/>
              </a:ext>
            </a:extLst>
          </p:cNvPr>
          <p:cNvCxnSpPr>
            <a:cxnSpLocks/>
          </p:cNvCxnSpPr>
          <p:nvPr/>
        </p:nvCxnSpPr>
        <p:spPr>
          <a:xfrm flipH="1">
            <a:off x="5785987" y="1968127"/>
            <a:ext cx="1004437" cy="879375"/>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946E595-DE50-6AA7-F830-D94EE43F5663}"/>
              </a:ext>
            </a:extLst>
          </p:cNvPr>
          <p:cNvCxnSpPr/>
          <p:nvPr/>
        </p:nvCxnSpPr>
        <p:spPr>
          <a:xfrm>
            <a:off x="6814687" y="1939552"/>
            <a:ext cx="0" cy="2019536"/>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BB019B3-D311-CBE9-A740-953C6233FACB}"/>
              </a:ext>
            </a:extLst>
          </p:cNvPr>
          <p:cNvSpPr/>
          <p:nvPr/>
        </p:nvSpPr>
        <p:spPr>
          <a:xfrm>
            <a:off x="6058977" y="707396"/>
            <a:ext cx="62364" cy="6236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310E84A8-E8E8-F33C-6892-25CF972278FF}"/>
              </a:ext>
            </a:extLst>
          </p:cNvPr>
          <p:cNvCxnSpPr>
            <a:cxnSpLocks/>
          </p:cNvCxnSpPr>
          <p:nvPr/>
        </p:nvCxnSpPr>
        <p:spPr>
          <a:xfrm>
            <a:off x="6100311" y="773533"/>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28D7F1E-60B5-FC7E-785E-EA5C26376310}"/>
              </a:ext>
            </a:extLst>
          </p:cNvPr>
          <p:cNvCxnSpPr>
            <a:cxnSpLocks/>
          </p:cNvCxnSpPr>
          <p:nvPr/>
        </p:nvCxnSpPr>
        <p:spPr>
          <a:xfrm flipH="1">
            <a:off x="6099056" y="3924823"/>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1A3F15B-F7B6-8FD5-20B3-8DFBAAFADC2C}"/>
              </a:ext>
            </a:extLst>
          </p:cNvPr>
          <p:cNvCxnSpPr>
            <a:cxnSpLocks/>
          </p:cNvCxnSpPr>
          <p:nvPr/>
        </p:nvCxnSpPr>
        <p:spPr>
          <a:xfrm flipH="1">
            <a:off x="6080955" y="-370852"/>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64D43F1-9D4C-F7A0-F78D-68D57BDBA948}"/>
              </a:ext>
            </a:extLst>
          </p:cNvPr>
          <p:cNvCxnSpPr>
            <a:cxnSpLocks/>
          </p:cNvCxnSpPr>
          <p:nvPr/>
        </p:nvCxnSpPr>
        <p:spPr>
          <a:xfrm>
            <a:off x="7420618" y="-426750"/>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9A24656-DE7B-4374-57A7-5D077A182313}"/>
              </a:ext>
            </a:extLst>
          </p:cNvPr>
          <p:cNvCxnSpPr>
            <a:cxnSpLocks/>
          </p:cNvCxnSpPr>
          <p:nvPr/>
        </p:nvCxnSpPr>
        <p:spPr>
          <a:xfrm flipH="1">
            <a:off x="2428875" y="5051861"/>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FA15960-CA9E-B633-EBD6-B1DA3C55BFC0}"/>
              </a:ext>
            </a:extLst>
          </p:cNvPr>
          <p:cNvCxnSpPr>
            <a:cxnSpLocks/>
          </p:cNvCxnSpPr>
          <p:nvPr/>
        </p:nvCxnSpPr>
        <p:spPr>
          <a:xfrm flipH="1">
            <a:off x="2451996" y="744958"/>
            <a:ext cx="362895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04A4CA0-A418-4935-2225-04F285D1E9FA}"/>
              </a:ext>
            </a:extLst>
          </p:cNvPr>
          <p:cNvCxnSpPr>
            <a:cxnSpLocks/>
          </p:cNvCxnSpPr>
          <p:nvPr/>
        </p:nvCxnSpPr>
        <p:spPr>
          <a:xfrm>
            <a:off x="2452236" y="765711"/>
            <a:ext cx="0" cy="435157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5A02812-2230-5847-2C9C-E70CEC6DE69F}"/>
              </a:ext>
            </a:extLst>
          </p:cNvPr>
          <p:cNvCxnSpPr>
            <a:cxnSpLocks/>
          </p:cNvCxnSpPr>
          <p:nvPr/>
        </p:nvCxnSpPr>
        <p:spPr>
          <a:xfrm flipH="1">
            <a:off x="2451996" y="-407546"/>
            <a:ext cx="1298201" cy="113656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FDBF5A9E-727B-1C78-0770-13C2CEC0000F}"/>
              </a:ext>
            </a:extLst>
          </p:cNvPr>
          <p:cNvCxnSpPr>
            <a:endCxn id="6" idx="1"/>
          </p:cNvCxnSpPr>
          <p:nvPr/>
        </p:nvCxnSpPr>
        <p:spPr>
          <a:xfrm flipV="1">
            <a:off x="5724526" y="716529"/>
            <a:ext cx="387682" cy="2178835"/>
          </a:xfrm>
          <a:prstGeom prst="straightConnector1">
            <a:avLst/>
          </a:prstGeom>
          <a:ln w="50800">
            <a:solidFill>
              <a:srgbClr val="66FF66"/>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2F0F2CEF-D644-2B54-A107-4A81723FA4F9}"/>
              </a:ext>
            </a:extLst>
          </p:cNvPr>
          <p:cNvCxnSpPr>
            <a:cxnSpLocks/>
            <a:stCxn id="31" idx="2"/>
          </p:cNvCxnSpPr>
          <p:nvPr/>
        </p:nvCxnSpPr>
        <p:spPr>
          <a:xfrm flipH="1" flipV="1">
            <a:off x="5785987" y="2889450"/>
            <a:ext cx="133802" cy="0"/>
          </a:xfrm>
          <a:prstGeom prst="line">
            <a:avLst/>
          </a:prstGeom>
          <a:ln w="25400">
            <a:solidFill>
              <a:srgbClr val="66FF66"/>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E3C67394-FEEE-D3FD-0715-722A43956472}"/>
              </a:ext>
            </a:extLst>
          </p:cNvPr>
          <p:cNvCxnSpPr>
            <a:cxnSpLocks/>
          </p:cNvCxnSpPr>
          <p:nvPr/>
        </p:nvCxnSpPr>
        <p:spPr>
          <a:xfrm flipH="1">
            <a:off x="2451996" y="4826000"/>
            <a:ext cx="262629" cy="222686"/>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93C67726-6E7D-7240-D66B-1540C43E1CB4}"/>
              </a:ext>
            </a:extLst>
          </p:cNvPr>
          <p:cNvCxnSpPr>
            <a:cxnSpLocks/>
          </p:cNvCxnSpPr>
          <p:nvPr/>
        </p:nvCxnSpPr>
        <p:spPr>
          <a:xfrm flipH="1">
            <a:off x="6808793" y="3905132"/>
            <a:ext cx="611825" cy="0"/>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C2CBC1D1-5CDD-1970-388D-1257B7939520}"/>
              </a:ext>
            </a:extLst>
          </p:cNvPr>
          <p:cNvCxnSpPr>
            <a:cxnSpLocks/>
            <a:stCxn id="6" idx="7"/>
          </p:cNvCxnSpPr>
          <p:nvPr/>
        </p:nvCxnSpPr>
        <p:spPr>
          <a:xfrm flipH="1">
            <a:off x="6099056" y="716529"/>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1A04128-D420-C8B3-14E0-6FC86053E0AC}"/>
              </a:ext>
            </a:extLst>
          </p:cNvPr>
          <p:cNvCxnSpPr>
            <a:cxnSpLocks/>
          </p:cNvCxnSpPr>
          <p:nvPr/>
        </p:nvCxnSpPr>
        <p:spPr>
          <a:xfrm flipH="1">
            <a:off x="5762626" y="2884886"/>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4D808947-8BF7-79B0-66B1-0A618FB8907B}"/>
              </a:ext>
            </a:extLst>
          </p:cNvPr>
          <p:cNvCxnSpPr>
            <a:cxnSpLocks/>
          </p:cNvCxnSpPr>
          <p:nvPr/>
        </p:nvCxnSpPr>
        <p:spPr>
          <a:xfrm flipH="1">
            <a:off x="6114149" y="2908307"/>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42D304A1-B515-9122-D91D-76AC11AD47F1}"/>
              </a:ext>
            </a:extLst>
          </p:cNvPr>
          <p:cNvCxnSpPr>
            <a:cxnSpLocks/>
          </p:cNvCxnSpPr>
          <p:nvPr/>
        </p:nvCxnSpPr>
        <p:spPr>
          <a:xfrm flipH="1">
            <a:off x="5467108" y="2881628"/>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FF500E56-427D-ED5D-4943-62D7A18D83D2}"/>
              </a:ext>
            </a:extLst>
          </p:cNvPr>
          <p:cNvCxnSpPr>
            <a:cxnSpLocks/>
          </p:cNvCxnSpPr>
          <p:nvPr/>
        </p:nvCxnSpPr>
        <p:spPr>
          <a:xfrm flipH="1">
            <a:off x="5456713" y="3132979"/>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6EFD741F-2E45-842A-1F3E-86199D89E701}"/>
              </a:ext>
            </a:extLst>
          </p:cNvPr>
          <p:cNvCxnSpPr>
            <a:cxnSpLocks/>
          </p:cNvCxnSpPr>
          <p:nvPr/>
        </p:nvCxnSpPr>
        <p:spPr>
          <a:xfrm flipH="1">
            <a:off x="5455919" y="720096"/>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83FCBDF7-7CB1-B3AC-0027-80D2643F4537}"/>
              </a:ext>
            </a:extLst>
          </p:cNvPr>
          <p:cNvCxnSpPr>
            <a:cxnSpLocks/>
          </p:cNvCxnSpPr>
          <p:nvPr/>
        </p:nvCxnSpPr>
        <p:spPr>
          <a:xfrm flipH="1">
            <a:off x="6384731" y="477844"/>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AB3A30B-AF91-B038-44C9-FD5F3E11B430}"/>
              </a:ext>
            </a:extLst>
          </p:cNvPr>
          <p:cNvCxnSpPr>
            <a:cxnSpLocks/>
          </p:cNvCxnSpPr>
          <p:nvPr/>
        </p:nvCxnSpPr>
        <p:spPr>
          <a:xfrm flipH="1">
            <a:off x="5484684" y="744958"/>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1E41BBB5-3AA9-832D-327F-85FE994993D9}"/>
              </a:ext>
            </a:extLst>
          </p:cNvPr>
          <p:cNvCxnSpPr>
            <a:cxnSpLocks/>
          </p:cNvCxnSpPr>
          <p:nvPr/>
        </p:nvCxnSpPr>
        <p:spPr>
          <a:xfrm flipH="1">
            <a:off x="6102117" y="515445"/>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5EB50FB-9962-A8FE-BA8C-C966C0A13A73}"/>
              </a:ext>
            </a:extLst>
          </p:cNvPr>
          <p:cNvCxnSpPr>
            <a:cxnSpLocks/>
          </p:cNvCxnSpPr>
          <p:nvPr/>
        </p:nvCxnSpPr>
        <p:spPr>
          <a:xfrm flipH="1">
            <a:off x="5467107" y="515671"/>
            <a:ext cx="262629" cy="222686"/>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FE692E87-6A88-56A3-8B92-E52E081C6DD1}"/>
              </a:ext>
            </a:extLst>
          </p:cNvPr>
          <p:cNvCxnSpPr>
            <a:cxnSpLocks/>
          </p:cNvCxnSpPr>
          <p:nvPr/>
        </p:nvCxnSpPr>
        <p:spPr>
          <a:xfrm flipH="1">
            <a:off x="5755097" y="492474"/>
            <a:ext cx="611825" cy="0"/>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94C9586-4179-AB23-26E3-57D86C870741}"/>
              </a:ext>
            </a:extLst>
          </p:cNvPr>
          <p:cNvSpPr txBox="1"/>
          <p:nvPr/>
        </p:nvSpPr>
        <p:spPr>
          <a:xfrm>
            <a:off x="6097170" y="559154"/>
            <a:ext cx="338590" cy="369332"/>
          </a:xfrm>
          <a:prstGeom prst="rect">
            <a:avLst/>
          </a:prstGeom>
          <a:noFill/>
          <a:ln>
            <a:noFill/>
            <a:prstDash val="sysDot"/>
          </a:ln>
        </p:spPr>
        <p:txBody>
          <a:bodyPr wrap="square" rtlCol="0">
            <a:spAutoFit/>
          </a:bodyPr>
          <a:lstStyle/>
          <a:p>
            <a:r>
              <a:rPr lang="fr-FR" dirty="0">
                <a:solidFill>
                  <a:srgbClr val="FF0000"/>
                </a:solidFill>
              </a:rPr>
              <a:t>B</a:t>
            </a:r>
          </a:p>
        </p:txBody>
      </p:sp>
      <p:cxnSp>
        <p:nvCxnSpPr>
          <p:cNvPr id="66" name="Connecteur droit 65">
            <a:extLst>
              <a:ext uri="{FF2B5EF4-FFF2-40B4-BE49-F238E27FC236}">
                <a16:creationId xmlns:a16="http://schemas.microsoft.com/office/drawing/2014/main" id="{15C7049B-EBE1-7629-904C-8CB0DA5D473C}"/>
              </a:ext>
            </a:extLst>
          </p:cNvPr>
          <p:cNvCxnSpPr>
            <a:cxnSpLocks/>
          </p:cNvCxnSpPr>
          <p:nvPr/>
        </p:nvCxnSpPr>
        <p:spPr>
          <a:xfrm flipH="1">
            <a:off x="5733132" y="496775"/>
            <a:ext cx="13152" cy="2414464"/>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155A444B-B9B4-0285-78F5-95BF84BB4A2C}"/>
              </a:ext>
            </a:extLst>
          </p:cNvPr>
          <p:cNvCxnSpPr>
            <a:cxnSpLocks/>
          </p:cNvCxnSpPr>
          <p:nvPr/>
        </p:nvCxnSpPr>
        <p:spPr>
          <a:xfrm>
            <a:off x="3810000" y="-370852"/>
            <a:ext cx="0" cy="2310404"/>
          </a:xfrm>
          <a:prstGeom prst="line">
            <a:avLst/>
          </a:prstGeom>
          <a:ln w="38100">
            <a:solidFill>
              <a:srgbClr val="66FF66"/>
            </a:solidFill>
            <a:prstDash val="solid"/>
          </a:ln>
        </p:spPr>
        <p:style>
          <a:lnRef idx="1">
            <a:schemeClr val="accent1"/>
          </a:lnRef>
          <a:fillRef idx="0">
            <a:schemeClr val="accent1"/>
          </a:fillRef>
          <a:effectRef idx="0">
            <a:schemeClr val="accent1"/>
          </a:effectRef>
          <a:fontRef idx="minor">
            <a:schemeClr val="tx1"/>
          </a:fontRef>
        </p:style>
      </p:cxnSp>
      <p:pic>
        <p:nvPicPr>
          <p:cNvPr id="70" name="Image 69">
            <a:extLst>
              <a:ext uri="{FF2B5EF4-FFF2-40B4-BE49-F238E27FC236}">
                <a16:creationId xmlns:a16="http://schemas.microsoft.com/office/drawing/2014/main" id="{84013032-66D7-F7CD-9A5E-FB15FD44B57A}"/>
              </a:ext>
            </a:extLst>
          </p:cNvPr>
          <p:cNvPicPr>
            <a:picLocks noChangeAspect="1"/>
          </p:cNvPicPr>
          <p:nvPr/>
        </p:nvPicPr>
        <p:blipFill>
          <a:blip r:embed="rId4"/>
          <a:stretch>
            <a:fillRect/>
          </a:stretch>
        </p:blipFill>
        <p:spPr>
          <a:xfrm>
            <a:off x="6438553" y="1144060"/>
            <a:ext cx="685896" cy="514422"/>
          </a:xfrm>
          <a:prstGeom prst="rect">
            <a:avLst/>
          </a:prstGeom>
        </p:spPr>
      </p:pic>
      <p:sp>
        <p:nvSpPr>
          <p:cNvPr id="72" name="ZoneTexte 71">
            <a:extLst>
              <a:ext uri="{FF2B5EF4-FFF2-40B4-BE49-F238E27FC236}">
                <a16:creationId xmlns:a16="http://schemas.microsoft.com/office/drawing/2014/main" id="{9C739783-23CA-B8F8-40E7-267A8E39DBE8}"/>
              </a:ext>
            </a:extLst>
          </p:cNvPr>
          <p:cNvSpPr txBox="1"/>
          <p:nvPr/>
        </p:nvSpPr>
        <p:spPr>
          <a:xfrm>
            <a:off x="6467475" y="3551553"/>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3" name="ZoneTexte 72">
            <a:extLst>
              <a:ext uri="{FF2B5EF4-FFF2-40B4-BE49-F238E27FC236}">
                <a16:creationId xmlns:a16="http://schemas.microsoft.com/office/drawing/2014/main" id="{8A0D8BB9-DC08-4123-0FDD-F523C5CED754}"/>
              </a:ext>
            </a:extLst>
          </p:cNvPr>
          <p:cNvSpPr txBox="1"/>
          <p:nvPr/>
        </p:nvSpPr>
        <p:spPr>
          <a:xfrm>
            <a:off x="3486150" y="1599032"/>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4" name="ZoneTexte 73">
            <a:extLst>
              <a:ext uri="{FF2B5EF4-FFF2-40B4-BE49-F238E27FC236}">
                <a16:creationId xmlns:a16="http://schemas.microsoft.com/office/drawing/2014/main" id="{327878CC-B962-EBCE-ACC6-AB7CC2D6B122}"/>
              </a:ext>
            </a:extLst>
          </p:cNvPr>
          <p:cNvSpPr txBox="1"/>
          <p:nvPr/>
        </p:nvSpPr>
        <p:spPr>
          <a:xfrm>
            <a:off x="2371725" y="4478775"/>
            <a:ext cx="1019175" cy="369332"/>
          </a:xfrm>
          <a:prstGeom prst="rect">
            <a:avLst/>
          </a:prstGeom>
          <a:noFill/>
        </p:spPr>
        <p:txBody>
          <a:bodyPr wrap="square" rtlCol="0">
            <a:spAutoFit/>
          </a:bodyPr>
          <a:lstStyle/>
          <a:p>
            <a:r>
              <a:rPr lang="fr-FR" sz="1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fr-FR" dirty="0">
              <a:solidFill>
                <a:srgbClr val="0070C0"/>
              </a:solidFill>
            </a:endParaRPr>
          </a:p>
        </p:txBody>
      </p:sp>
      <p:sp>
        <p:nvSpPr>
          <p:cNvPr id="75" name="ZoneTexte 74">
            <a:extLst>
              <a:ext uri="{FF2B5EF4-FFF2-40B4-BE49-F238E27FC236}">
                <a16:creationId xmlns:a16="http://schemas.microsoft.com/office/drawing/2014/main" id="{FE6A07CE-E1C8-2149-270E-75E035CB3168}"/>
              </a:ext>
            </a:extLst>
          </p:cNvPr>
          <p:cNvSpPr txBox="1"/>
          <p:nvPr/>
        </p:nvSpPr>
        <p:spPr>
          <a:xfrm>
            <a:off x="7419071" y="3526562"/>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76" name="ZoneTexte 75">
            <a:extLst>
              <a:ext uri="{FF2B5EF4-FFF2-40B4-BE49-F238E27FC236}">
                <a16:creationId xmlns:a16="http://schemas.microsoft.com/office/drawing/2014/main" id="{1D723040-9CEE-8AF4-1483-BCFB6E60DE22}"/>
              </a:ext>
            </a:extLst>
          </p:cNvPr>
          <p:cNvSpPr txBox="1"/>
          <p:nvPr/>
        </p:nvSpPr>
        <p:spPr>
          <a:xfrm>
            <a:off x="2047184" y="744958"/>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sp>
        <p:nvSpPr>
          <p:cNvPr id="77" name="ZoneTexte 76">
            <a:extLst>
              <a:ext uri="{FF2B5EF4-FFF2-40B4-BE49-F238E27FC236}">
                <a16:creationId xmlns:a16="http://schemas.microsoft.com/office/drawing/2014/main" id="{560C5755-C5B5-C0A2-0C2B-7E736415FB3A}"/>
              </a:ext>
            </a:extLst>
          </p:cNvPr>
          <p:cNvSpPr txBox="1"/>
          <p:nvPr/>
        </p:nvSpPr>
        <p:spPr>
          <a:xfrm>
            <a:off x="2093051" y="4768704"/>
            <a:ext cx="4953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Z</a:t>
            </a:r>
            <a:r>
              <a:rPr lang="fr-FR" sz="1800" baseline="-25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fr-FR" dirty="0">
              <a:solidFill>
                <a:srgbClr val="FF0000"/>
              </a:solidFill>
            </a:endParaRPr>
          </a:p>
        </p:txBody>
      </p:sp>
      <p:pic>
        <p:nvPicPr>
          <p:cNvPr id="26" name="Image 25">
            <a:extLst>
              <a:ext uri="{FF2B5EF4-FFF2-40B4-BE49-F238E27FC236}">
                <a16:creationId xmlns:a16="http://schemas.microsoft.com/office/drawing/2014/main" id="{C8707A3A-3ABC-A004-9C32-F9C511001E24}"/>
              </a:ext>
            </a:extLst>
          </p:cNvPr>
          <p:cNvPicPr>
            <a:picLocks noChangeAspect="1"/>
          </p:cNvPicPr>
          <p:nvPr/>
        </p:nvPicPr>
        <p:blipFill>
          <a:blip r:embed="rId5"/>
          <a:stretch>
            <a:fillRect/>
          </a:stretch>
        </p:blipFill>
        <p:spPr>
          <a:xfrm>
            <a:off x="7500200" y="345768"/>
            <a:ext cx="4615363" cy="361628"/>
          </a:xfrm>
          <a:prstGeom prst="rect">
            <a:avLst/>
          </a:prstGeom>
        </p:spPr>
      </p:pic>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C79787C4-6273-0587-BE41-3964A869446C}"/>
                  </a:ext>
                </a:extLst>
              </p:cNvPr>
              <p:cNvSpPr txBox="1"/>
              <p:nvPr/>
            </p:nvSpPr>
            <p:spPr>
              <a:xfrm>
                <a:off x="7397256" y="1033866"/>
                <a:ext cx="4975718" cy="1875129"/>
              </a:xfrm>
              <a:prstGeom prst="rect">
                <a:avLst/>
              </a:prstGeom>
              <a:noFill/>
            </p:spPr>
            <p:txBody>
              <a:bodyPr wrap="square">
                <a:spAutoFit/>
              </a:bodyPr>
              <a:lstStyle/>
              <a:p>
                <a:r>
                  <a:rPr lang="fr-FR" i="1" dirty="0">
                    <a:solidFill>
                      <a:srgbClr val="0070C0"/>
                    </a:solidFill>
                    <a:effectLst/>
                    <a:latin typeface="Cambria Math" panose="02040503050406030204" pitchFamily="18" charset="0"/>
                    <a:ea typeface="Times New Roman" panose="02020603050405020304" pitchFamily="18" charset="0"/>
                  </a:rPr>
                  <a:t>Caractérisation du vecteur position</a:t>
                </a:r>
              </a:p>
              <a:p>
                <a:endParaRPr lang="fr-FR" i="1" dirty="0">
                  <a:solidFill>
                    <a:srgbClr val="0070C0"/>
                  </a:solidFill>
                  <a:effectLst/>
                  <a:latin typeface="Cambria Math" panose="02040503050406030204" pitchFamily="18" charset="0"/>
                  <a:ea typeface="Times New Roman" panose="02020603050405020304" pitchFamily="18" charset="0"/>
                </a:endParaRPr>
              </a:p>
              <a:p>
                <a14:m>
                  <m:oMath xmlns:m="http://schemas.openxmlformats.org/officeDocument/2006/math">
                    <m:acc>
                      <m:accPr>
                        <m:chr m:val="⃗"/>
                        <m:ctrlPr>
                          <a:rPr lang="fr-FR" i="1" smtClean="0">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𝐴𝐵</m:t>
                        </m:r>
                      </m:e>
                    </m:acc>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fr-FR" i="1" smtClean="0">
                            <a:effectLst/>
                            <a:latin typeface="Cambria Math" panose="02040503050406030204" pitchFamily="18" charset="0"/>
                          </a:rPr>
                        </m:ctrlPr>
                      </m:sSubPr>
                      <m:e>
                        <m:d>
                          <m:dPr>
                            <m:begChr m:val="⌊"/>
                            <m:endChr m:val="⌋"/>
                            <m:ctrlPr>
                              <a:rPr lang="fr-FR" i="1">
                                <a:latin typeface="Cambria Math" panose="02040503050406030204" pitchFamily="18" charset="0"/>
                              </a:rPr>
                            </m:ctrlPr>
                          </m:dPr>
                          <m:e>
                            <m:eqArr>
                              <m:eqArrPr>
                                <m:ctrlPr>
                                  <a:rPr lang="fr-FR" i="1">
                                    <a:latin typeface="Cambria Math" panose="02040503050406030204" pitchFamily="18" charset="0"/>
                                  </a:rPr>
                                </m:ctrlPr>
                              </m:eqArrPr>
                              <m:e>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𝑋𝑏</m:t>
                                </m:r>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𝑋𝑎</m:t>
                                </m:r>
                                <m:r>
                                  <a:rPr lang="fr-FR" i="1">
                                    <a:latin typeface="Cambria Math" panose="02040503050406030204" pitchFamily="18" charset="0"/>
                                    <a:ea typeface="Calibri" panose="020F0502020204030204" pitchFamily="34" charset="0"/>
                                    <a:cs typeface="Times New Roman" panose="02020603050405020304" pitchFamily="18" charset="0"/>
                                  </a:rPr>
                                  <m:t>)</m:t>
                                </m:r>
                              </m:e>
                              <m:e>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𝑌𝑏</m:t>
                                </m:r>
                                <m:r>
                                  <a:rPr lang="fr-FR" i="1">
                                    <a:latin typeface="Cambria Math" panose="02040503050406030204" pitchFamily="18" charset="0"/>
                                    <a:ea typeface="Calibri" panose="020F0502020204030204" pitchFamily="34" charset="0"/>
                                    <a:cs typeface="Times New Roman" panose="02020603050405020304" pitchFamily="18" charset="0"/>
                                  </a:rPr>
                                  <m:t>−</m:t>
                                </m:r>
                                <m:r>
                                  <a:rPr lang="fr-FR" i="1">
                                    <a:latin typeface="Cambria Math" panose="02040503050406030204" pitchFamily="18" charset="0"/>
                                    <a:ea typeface="Calibri" panose="020F0502020204030204" pitchFamily="34" charset="0"/>
                                    <a:cs typeface="Times New Roman" panose="02020603050405020304" pitchFamily="18" charset="0"/>
                                  </a:rPr>
                                  <m:t>𝑌𝑎</m:t>
                                </m:r>
                                <m:r>
                                  <a:rPr lang="fr-FR" i="1">
                                    <a:latin typeface="Cambria Math" panose="02040503050406030204" pitchFamily="18" charset="0"/>
                                    <a:ea typeface="Calibri" panose="020F0502020204030204" pitchFamily="34" charset="0"/>
                                    <a:cs typeface="Times New Roman" panose="02020603050405020304" pitchFamily="18" charset="0"/>
                                  </a:rPr>
                                  <m:t>)</m:t>
                                </m:r>
                              </m:e>
                              <m:e>
                                <m:r>
                                  <a:rPr lang="fr-FR" i="1">
                                    <a:latin typeface="Cambria Math" panose="02040503050406030204" pitchFamily="18" charset="0"/>
                                    <a:ea typeface="Cambria Math" panose="02040503050406030204" pitchFamily="18" charset="0"/>
                                    <a:cs typeface="Cambria Math" panose="02040503050406030204" pitchFamily="18" charset="0"/>
                                  </a:rPr>
                                  <m:t>(</m:t>
                                </m:r>
                                <m:r>
                                  <a:rPr lang="fr-FR" i="1">
                                    <a:latin typeface="Cambria Math" panose="02040503050406030204" pitchFamily="18" charset="0"/>
                                    <a:ea typeface="Cambria Math" panose="02040503050406030204" pitchFamily="18" charset="0"/>
                                    <a:cs typeface="Cambria Math" panose="02040503050406030204" pitchFamily="18" charset="0"/>
                                  </a:rPr>
                                  <m:t>𝑍𝑏</m:t>
                                </m:r>
                                <m:r>
                                  <a:rPr lang="fr-FR" i="1">
                                    <a:latin typeface="Cambria Math" panose="02040503050406030204" pitchFamily="18" charset="0"/>
                                    <a:ea typeface="Cambria Math" panose="02040503050406030204" pitchFamily="18" charset="0"/>
                                    <a:cs typeface="Cambria Math" panose="02040503050406030204" pitchFamily="18" charset="0"/>
                                  </a:rPr>
                                  <m:t>−</m:t>
                                </m:r>
                                <m:r>
                                  <a:rPr lang="fr-FR" i="1">
                                    <a:latin typeface="Cambria Math" panose="02040503050406030204" pitchFamily="18" charset="0"/>
                                    <a:ea typeface="Cambria Math" panose="02040503050406030204" pitchFamily="18" charset="0"/>
                                    <a:cs typeface="Cambria Math" panose="02040503050406030204" pitchFamily="18" charset="0"/>
                                  </a:rPr>
                                  <m:t>𝑍𝑎</m:t>
                                </m:r>
                                <m:r>
                                  <a:rPr lang="fr-FR" i="1">
                                    <a:latin typeface="Cambria Math" panose="02040503050406030204" pitchFamily="18" charset="0"/>
                                    <a:ea typeface="Cambria Math" panose="02040503050406030204" pitchFamily="18" charset="0"/>
                                    <a:cs typeface="Cambria Math" panose="02040503050406030204" pitchFamily="18" charset="0"/>
                                  </a:rPr>
                                  <m:t>)</m:t>
                                </m:r>
                              </m:e>
                            </m:eqArr>
                          </m:e>
                        </m:d>
                      </m:e>
                      <m:sub>
                        <m:r>
                          <a:rPr lang="fr-FR" b="0" i="1" smtClean="0">
                            <a:effectLst/>
                            <a:latin typeface="Cambria Math" panose="02040503050406030204" pitchFamily="18" charset="0"/>
                          </a:rPr>
                          <m:t>𝑅</m:t>
                        </m:r>
                      </m:sub>
                    </m:sSub>
                  </m:oMath>
                </a14:m>
                <a:r>
                  <a:rPr lang="fr-FR" dirty="0"/>
                  <a:t> </a:t>
                </a:r>
              </a:p>
              <a:p>
                <a:r>
                  <a:rPr lang="fr-FR" dirty="0"/>
                  <a:t>avec (</a:t>
                </a:r>
                <a:r>
                  <a:rPr lang="fr-FR" dirty="0" err="1"/>
                  <a:t>Xb</a:t>
                </a:r>
                <a:r>
                  <a:rPr lang="fr-FR" dirty="0"/>
                  <a:t>-Xa) projection de </a:t>
                </a:r>
                <a14:m>
                  <m:oMath xmlns:m="http://schemas.openxmlformats.org/officeDocument/2006/math">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𝐴𝐵</m:t>
                        </m:r>
                      </m:e>
                    </m:acc>
                  </m:oMath>
                </a14:m>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a:t>sur l’axe (O,</a:t>
                </a:r>
                <a:r>
                  <a:rPr lang="fr-FR" dirty="0">
                    <a:ea typeface="Times New Roman" panose="02020603050405020304" pitchFamily="18" charset="0"/>
                  </a:rPr>
                  <a:t> </a:t>
                </a:r>
                <a14:m>
                  <m:oMath xmlns:m="http://schemas.openxmlformats.org/officeDocument/2006/math">
                    <m:acc>
                      <m:accPr>
                        <m:chr m:val="⃗"/>
                        <m:ctrlPr>
                          <a:rPr lang="fr-FR" i="1">
                            <a:latin typeface="Cambria Math" panose="02040503050406030204" pitchFamily="18" charset="0"/>
                            <a:ea typeface="Times New Roman" panose="02020603050405020304" pitchFamily="18" charset="0"/>
                          </a:rPr>
                        </m:ctrlPr>
                      </m:accPr>
                      <m:e>
                        <m:r>
                          <a:rPr lang="fr-FR" b="0" i="1" smtClean="0">
                            <a:latin typeface="Cambria Math" panose="02040503050406030204" pitchFamily="18" charset="0"/>
                            <a:ea typeface="Times New Roman" panose="02020603050405020304" pitchFamily="18" charset="0"/>
                          </a:rPr>
                          <m:t>𝑥</m:t>
                        </m:r>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dirty="0">
                    <a:latin typeface="Calibri" panose="020F0502020204030204" pitchFamily="34" charset="0"/>
                    <a:ea typeface="Times New Roman" panose="02020603050405020304" pitchFamily="18" charset="0"/>
                    <a:cs typeface="Times New Roman" panose="02020603050405020304" pitchFamily="18" charset="0"/>
                  </a:rPr>
                  <a:t>.</a:t>
                </a:r>
              </a:p>
            </p:txBody>
          </p:sp>
        </mc:Choice>
        <mc:Fallback xmlns="">
          <p:sp>
            <p:nvSpPr>
              <p:cNvPr id="28" name="ZoneTexte 27">
                <a:extLst>
                  <a:ext uri="{FF2B5EF4-FFF2-40B4-BE49-F238E27FC236}">
                    <a16:creationId xmlns:a16="http://schemas.microsoft.com/office/drawing/2014/main" id="{C79787C4-6273-0587-BE41-3964A869446C}"/>
                  </a:ext>
                </a:extLst>
              </p:cNvPr>
              <p:cNvSpPr txBox="1">
                <a:spLocks noRot="1" noChangeAspect="1" noMove="1" noResize="1" noEditPoints="1" noAdjustHandles="1" noChangeArrowheads="1" noChangeShapeType="1" noTextEdit="1"/>
              </p:cNvSpPr>
              <p:nvPr/>
            </p:nvSpPr>
            <p:spPr>
              <a:xfrm>
                <a:off x="7397256" y="1033866"/>
                <a:ext cx="4975718" cy="1875129"/>
              </a:xfrm>
              <a:prstGeom prst="rect">
                <a:avLst/>
              </a:prstGeom>
              <a:blipFill>
                <a:blip r:embed="rId6"/>
                <a:stretch>
                  <a:fillRect l="-979" t="-2280" r="-612" b="-456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055A80A9-7E6D-8800-B205-5B0C8BCD66A6}"/>
                  </a:ext>
                </a:extLst>
              </p:cNvPr>
              <p:cNvSpPr txBox="1"/>
              <p:nvPr/>
            </p:nvSpPr>
            <p:spPr>
              <a:xfrm>
                <a:off x="7301212" y="4589377"/>
                <a:ext cx="7219951" cy="1258743"/>
              </a:xfrm>
              <a:prstGeom prst="rect">
                <a:avLst/>
              </a:prstGeom>
              <a:noFill/>
            </p:spPr>
            <p:txBody>
              <a:bodyPr wrap="square" rtlCol="0">
                <a:spAutoFit/>
              </a:bodyPr>
              <a:lstStyle/>
              <a:p>
                <a:r>
                  <a:rPr lang="fr-FR" i="1" dirty="0">
                    <a:solidFill>
                      <a:srgbClr val="0070C0"/>
                    </a:solidFill>
                    <a:latin typeface="Cambria Math" panose="02040503050406030204" pitchFamily="18" charset="0"/>
                  </a:rPr>
                  <a:t>Norme du vecteur position</a:t>
                </a:r>
              </a:p>
              <a:p>
                <a:endParaRPr lang="fr-FR" dirty="0">
                  <a:latin typeface="Calibri" panose="020F0502020204030204" pitchFamily="34" charset="0"/>
                  <a:ea typeface="Times New Roman" panose="02020603050405020304" pitchFamily="18" charset="0"/>
                  <a:cs typeface="Times New Roman" panose="02020603050405020304" pitchFamily="18" charset="0"/>
                </a:endParaRPr>
              </a:p>
              <a:p>
                <a14:m>
                  <m:oMath xmlns:m="http://schemas.openxmlformats.org/officeDocument/2006/math">
                    <m:d>
                      <m:dPr>
                        <m:begChr m:val="‖"/>
                        <m:endChr m:val="‖"/>
                        <m:ctrlPr>
                          <a:rPr lang="fr-FR" sz="1800" i="1" kern="100" smtClean="0">
                            <a:effectLst/>
                            <a:latin typeface="Cambria Math" panose="02040503050406030204" pitchFamily="18" charset="0"/>
                            <a:cs typeface="Times New Roman" panose="02020603050405020304" pitchFamily="18" charset="0"/>
                          </a:rPr>
                        </m:ctrlPr>
                      </m:dPr>
                      <m:e>
                        <m:acc>
                          <m:accPr>
                            <m:chr m:val="⃗"/>
                            <m:ctrlPr>
                              <a:rPr lang="fr-FR"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i="1" kern="100">
                                <a:latin typeface="Cambria Math" panose="02040503050406030204" pitchFamily="18" charset="0"/>
                                <a:ea typeface="Times New Roman" panose="02020603050405020304" pitchFamily="18" charset="0"/>
                                <a:cs typeface="Times New Roman" panose="02020603050405020304" pitchFamily="18" charset="0"/>
                              </a:rPr>
                              <m:t>𝐴𝐵</m:t>
                            </m:r>
                          </m:e>
                        </m:acc>
                      </m:e>
                    </m:d>
                  </m:oMath>
                </a14:m>
                <a:r>
                  <a:rPr lang="fr-FR" sz="1800" kern="100" dirty="0">
                    <a:effectLst/>
                    <a:latin typeface="Calibri" panose="020F0502020204030204" pitchFamily="34" charset="0"/>
                    <a:ea typeface="Times New Roman" panose="02020603050405020304" pitchFamily="18" charset="0"/>
                    <a:cs typeface="Times New Roman" panose="02020603050405020304" pitchFamily="18" charset="0"/>
                  </a:rPr>
                  <a:t>=</a:t>
                </a:r>
                <a14:m>
                  <m:oMath xmlns:m="http://schemas.openxmlformats.org/officeDocument/2006/math">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𝑋𝑏</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𝑋𝑎</m:t>
                                </m:r>
                              </m:e>
                            </m:d>
                          </m:e>
                          <m:sup>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𝑌𝑏</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𝑌𝑎</m:t>
                            </m:r>
                          </m:e>
                        </m:d>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²+(</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𝑍𝑏</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𝑍𝑎</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)²</m:t>
                        </m:r>
                      </m:e>
                    </m:rad>
                  </m:oMath>
                </a14:m>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latin typeface="Calibri" panose="020F0502020204030204" pitchFamily="34" charset="0"/>
                    <a:ea typeface="Times New Roman" panose="02020603050405020304" pitchFamily="18" charset="0"/>
                    <a:cs typeface="Times New Roman" panose="02020603050405020304" pitchFamily="18" charset="0"/>
                  </a:rPr>
                  <a:t> </a:t>
                </a:r>
                <a:endParaRPr lang="fr-FR" dirty="0"/>
              </a:p>
            </p:txBody>
          </p:sp>
        </mc:Choice>
        <mc:Fallback xmlns="">
          <p:sp>
            <p:nvSpPr>
              <p:cNvPr id="32" name="ZoneTexte 31">
                <a:extLst>
                  <a:ext uri="{FF2B5EF4-FFF2-40B4-BE49-F238E27FC236}">
                    <a16:creationId xmlns:a16="http://schemas.microsoft.com/office/drawing/2014/main" id="{055A80A9-7E6D-8800-B205-5B0C8BCD66A6}"/>
                  </a:ext>
                </a:extLst>
              </p:cNvPr>
              <p:cNvSpPr txBox="1">
                <a:spLocks noRot="1" noChangeAspect="1" noMove="1" noResize="1" noEditPoints="1" noAdjustHandles="1" noChangeArrowheads="1" noChangeShapeType="1" noTextEdit="1"/>
              </p:cNvSpPr>
              <p:nvPr/>
            </p:nvSpPr>
            <p:spPr>
              <a:xfrm>
                <a:off x="7301212" y="4589377"/>
                <a:ext cx="7219951" cy="1258743"/>
              </a:xfrm>
              <a:prstGeom prst="rect">
                <a:avLst/>
              </a:prstGeom>
              <a:blipFill>
                <a:blip r:embed="rId7"/>
                <a:stretch>
                  <a:fillRect l="-760" t="-3398"/>
                </a:stretch>
              </a:blipFill>
            </p:spPr>
            <p:txBody>
              <a:bodyPr/>
              <a:lstStyle/>
              <a:p>
                <a:r>
                  <a:rPr lang="fr-FR">
                    <a:noFill/>
                  </a:rPr>
                  <a:t> </a:t>
                </a:r>
              </a:p>
            </p:txBody>
          </p:sp>
        </mc:Fallback>
      </mc:AlternateContent>
    </p:spTree>
    <p:extLst>
      <p:ext uri="{BB962C8B-B14F-4D97-AF65-F5344CB8AC3E}">
        <p14:creationId xmlns:p14="http://schemas.microsoft.com/office/powerpoint/2010/main" val="2177650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06A54B9-EF61-108E-36EF-999679DFA3BA}"/>
              </a:ext>
            </a:extLst>
          </p:cNvPr>
          <p:cNvSpPr/>
          <p:nvPr/>
        </p:nvSpPr>
        <p:spPr>
          <a:xfrm>
            <a:off x="0" y="0"/>
            <a:ext cx="5838825" cy="6858000"/>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68A5DF5D-7864-DE6B-30F9-0787F0882D75}"/>
              </a:ext>
            </a:extLst>
          </p:cNvPr>
          <p:cNvSpPr txBox="1"/>
          <p:nvPr/>
        </p:nvSpPr>
        <p:spPr>
          <a:xfrm>
            <a:off x="2005012" y="565847"/>
            <a:ext cx="1828800" cy="369332"/>
          </a:xfrm>
          <a:prstGeom prst="rect">
            <a:avLst/>
          </a:prstGeom>
          <a:noFill/>
        </p:spPr>
        <p:txBody>
          <a:bodyPr wrap="square" rtlCol="0">
            <a:spAutoFit/>
          </a:bodyPr>
          <a:lstStyle/>
          <a:p>
            <a:r>
              <a:rPr lang="fr-FR" dirty="0">
                <a:solidFill>
                  <a:schemeClr val="bg1"/>
                </a:solidFill>
              </a:rPr>
              <a:t>Produit scalaire</a:t>
            </a:r>
          </a:p>
        </p:txBody>
      </p:sp>
      <p:sp>
        <p:nvSpPr>
          <p:cNvPr id="22" name="ZoneTexte 21">
            <a:extLst>
              <a:ext uri="{FF2B5EF4-FFF2-40B4-BE49-F238E27FC236}">
                <a16:creationId xmlns:a16="http://schemas.microsoft.com/office/drawing/2014/main" id="{96DF8CFF-8797-D285-1563-E106FE2B1B50}"/>
              </a:ext>
            </a:extLst>
          </p:cNvPr>
          <p:cNvSpPr txBox="1"/>
          <p:nvPr/>
        </p:nvSpPr>
        <p:spPr>
          <a:xfrm>
            <a:off x="8196263" y="565847"/>
            <a:ext cx="1990725" cy="369332"/>
          </a:xfrm>
          <a:prstGeom prst="rect">
            <a:avLst/>
          </a:prstGeom>
          <a:noFill/>
        </p:spPr>
        <p:txBody>
          <a:bodyPr wrap="square" rtlCol="0">
            <a:spAutoFit/>
          </a:bodyPr>
          <a:lstStyle/>
          <a:p>
            <a:r>
              <a:rPr lang="fr-FR" dirty="0"/>
              <a:t>Produit vectoriel</a:t>
            </a:r>
          </a:p>
        </p:txBody>
      </p:sp>
      <p:grpSp>
        <p:nvGrpSpPr>
          <p:cNvPr id="43" name="Groupe 42">
            <a:extLst>
              <a:ext uri="{FF2B5EF4-FFF2-40B4-BE49-F238E27FC236}">
                <a16:creationId xmlns:a16="http://schemas.microsoft.com/office/drawing/2014/main" id="{524A5CF6-10C5-D586-D351-D9F8ED7E4A90}"/>
              </a:ext>
            </a:extLst>
          </p:cNvPr>
          <p:cNvGrpSpPr/>
          <p:nvPr/>
        </p:nvGrpSpPr>
        <p:grpSpPr>
          <a:xfrm>
            <a:off x="1180175" y="1287028"/>
            <a:ext cx="3533774" cy="3377143"/>
            <a:chOff x="1924049" y="1501026"/>
            <a:chExt cx="2705100" cy="2585199"/>
          </a:xfrm>
        </p:grpSpPr>
        <p:cxnSp>
          <p:nvCxnSpPr>
            <p:cNvPr id="26" name="Connecteur droit avec flèche 25">
              <a:extLst>
                <a:ext uri="{FF2B5EF4-FFF2-40B4-BE49-F238E27FC236}">
                  <a16:creationId xmlns:a16="http://schemas.microsoft.com/office/drawing/2014/main" id="{5B9BAAD7-795D-C69E-9DF6-3FF44EBC6E04}"/>
                </a:ext>
              </a:extLst>
            </p:cNvPr>
            <p:cNvCxnSpPr/>
            <p:nvPr/>
          </p:nvCxnSpPr>
          <p:spPr>
            <a:xfrm flipV="1">
              <a:off x="1924049" y="2924175"/>
              <a:ext cx="1990725" cy="11620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4CA64325-632E-47FB-2D6D-421C85342072}"/>
                </a:ext>
              </a:extLst>
            </p:cNvPr>
            <p:cNvCxnSpPr>
              <a:cxnSpLocks/>
            </p:cNvCxnSpPr>
            <p:nvPr/>
          </p:nvCxnSpPr>
          <p:spPr>
            <a:xfrm flipV="1">
              <a:off x="1924049" y="2924175"/>
              <a:ext cx="781051" cy="116205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9185F488-EA83-DA10-4B64-526D4A174320}"/>
                </a:ext>
              </a:extLst>
            </p:cNvPr>
            <p:cNvCxnSpPr>
              <a:cxnSpLocks/>
            </p:cNvCxnSpPr>
            <p:nvPr/>
          </p:nvCxnSpPr>
          <p:spPr>
            <a:xfrm flipV="1">
              <a:off x="1924049" y="1501026"/>
              <a:ext cx="1704976" cy="25725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B80C4D56-EDED-4471-FBA9-09EFE8601DE3}"/>
                </a:ext>
              </a:extLst>
            </p:cNvPr>
            <p:cNvCxnSpPr>
              <a:cxnSpLocks/>
            </p:cNvCxnSpPr>
            <p:nvPr/>
          </p:nvCxnSpPr>
          <p:spPr>
            <a:xfrm flipH="1" flipV="1">
              <a:off x="3034524" y="2351688"/>
              <a:ext cx="1594625" cy="10677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8F028B5-E759-603A-0791-8C98472F4FE4}"/>
                </a:ext>
              </a:extLst>
            </p:cNvPr>
            <p:cNvSpPr/>
            <p:nvPr/>
          </p:nvSpPr>
          <p:spPr>
            <a:xfrm rot="2017350">
              <a:off x="2987402" y="2418885"/>
              <a:ext cx="225056" cy="18197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4F69BC84-B3F8-862B-739F-840B27A9AEBC}"/>
                </a:ext>
              </a:extLst>
            </p:cNvPr>
            <p:cNvCxnSpPr>
              <a:cxnSpLocks/>
            </p:cNvCxnSpPr>
            <p:nvPr/>
          </p:nvCxnSpPr>
          <p:spPr>
            <a:xfrm rot="-120000" flipH="1" flipV="1">
              <a:off x="2713231" y="2975549"/>
              <a:ext cx="261356" cy="49341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28DE38F-D19C-BFB9-B1C7-CEE5FFF43F0C}"/>
                </a:ext>
              </a:extLst>
            </p:cNvPr>
            <p:cNvSpPr/>
            <p:nvPr/>
          </p:nvSpPr>
          <p:spPr>
            <a:xfrm rot="3604269">
              <a:off x="2798412" y="3366358"/>
              <a:ext cx="169701" cy="1318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ZoneTexte 43">
            <a:extLst>
              <a:ext uri="{FF2B5EF4-FFF2-40B4-BE49-F238E27FC236}">
                <a16:creationId xmlns:a16="http://schemas.microsoft.com/office/drawing/2014/main" id="{DABF7078-DC3E-BDFC-9B26-4351673F4207}"/>
              </a:ext>
            </a:extLst>
          </p:cNvPr>
          <p:cNvSpPr txBox="1"/>
          <p:nvPr/>
        </p:nvSpPr>
        <p:spPr>
          <a:xfrm>
            <a:off x="1331265" y="3563013"/>
            <a:ext cx="602929" cy="369332"/>
          </a:xfrm>
          <a:prstGeom prst="rect">
            <a:avLst/>
          </a:prstGeom>
          <a:noFill/>
        </p:spPr>
        <p:txBody>
          <a:bodyPr wrap="square" rtlCol="0">
            <a:spAutoFit/>
          </a:bodyPr>
          <a:lstStyle/>
          <a:p>
            <a:r>
              <a:rPr lang="fr-FR" dirty="0">
                <a:solidFill>
                  <a:srgbClr val="FFFF00"/>
                </a:solidFill>
              </a:rPr>
              <a:t>b</a:t>
            </a:r>
          </a:p>
        </p:txBody>
      </p:sp>
      <p:sp>
        <p:nvSpPr>
          <p:cNvPr id="45" name="Arc 44">
            <a:extLst>
              <a:ext uri="{FF2B5EF4-FFF2-40B4-BE49-F238E27FC236}">
                <a16:creationId xmlns:a16="http://schemas.microsoft.com/office/drawing/2014/main" id="{BFAB223C-06F0-3DBA-F1F7-6EBCD965C399}"/>
              </a:ext>
            </a:extLst>
          </p:cNvPr>
          <p:cNvSpPr/>
          <p:nvPr/>
        </p:nvSpPr>
        <p:spPr>
          <a:xfrm>
            <a:off x="1392646" y="3944311"/>
            <a:ext cx="505444" cy="5745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ZoneTexte 45">
            <a:extLst>
              <a:ext uri="{FF2B5EF4-FFF2-40B4-BE49-F238E27FC236}">
                <a16:creationId xmlns:a16="http://schemas.microsoft.com/office/drawing/2014/main" id="{68F86E98-4864-C787-681B-5654546A24C5}"/>
              </a:ext>
            </a:extLst>
          </p:cNvPr>
          <p:cNvSpPr txBox="1"/>
          <p:nvPr/>
        </p:nvSpPr>
        <p:spPr>
          <a:xfrm>
            <a:off x="2720529" y="3661772"/>
            <a:ext cx="1306500" cy="369332"/>
          </a:xfrm>
          <a:prstGeom prst="rect">
            <a:avLst/>
          </a:prstGeom>
          <a:noFill/>
        </p:spPr>
        <p:txBody>
          <a:bodyPr wrap="square" rtlCol="0">
            <a:spAutoFit/>
          </a:bodyPr>
          <a:lstStyle/>
          <a:p>
            <a:r>
              <a:rPr lang="fr-FR" dirty="0">
                <a:solidFill>
                  <a:schemeClr val="bg1"/>
                </a:solidFill>
              </a:rPr>
              <a:t>a</a:t>
            </a:r>
          </a:p>
        </p:txBody>
      </p:sp>
      <p:sp>
        <p:nvSpPr>
          <p:cNvPr id="47" name="ZoneTexte 46">
            <a:extLst>
              <a:ext uri="{FF2B5EF4-FFF2-40B4-BE49-F238E27FC236}">
                <a16:creationId xmlns:a16="http://schemas.microsoft.com/office/drawing/2014/main" id="{2D90A050-E189-0540-9AAB-14192D2EA65E}"/>
              </a:ext>
            </a:extLst>
          </p:cNvPr>
          <p:cNvSpPr txBox="1"/>
          <p:nvPr/>
        </p:nvSpPr>
        <p:spPr>
          <a:xfrm>
            <a:off x="1747552" y="3767886"/>
            <a:ext cx="1306500" cy="369332"/>
          </a:xfrm>
          <a:prstGeom prst="rect">
            <a:avLst/>
          </a:prstGeom>
          <a:noFill/>
        </p:spPr>
        <p:txBody>
          <a:bodyPr wrap="square" rtlCol="0">
            <a:spAutoFit/>
          </a:bodyPr>
          <a:lstStyle/>
          <a:p>
            <a:r>
              <a:rPr lang="el-GR" dirty="0">
                <a:solidFill>
                  <a:schemeClr val="bg1"/>
                </a:solidFill>
              </a:rPr>
              <a:t>θ</a:t>
            </a:r>
            <a:endParaRPr lang="fr-FR" dirty="0">
              <a:solidFill>
                <a:schemeClr val="bg1"/>
              </a:solidFill>
            </a:endParaRPr>
          </a:p>
        </p:txBody>
      </p:sp>
      <p:cxnSp>
        <p:nvCxnSpPr>
          <p:cNvPr id="49" name="Connecteur droit 48">
            <a:extLst>
              <a:ext uri="{FF2B5EF4-FFF2-40B4-BE49-F238E27FC236}">
                <a16:creationId xmlns:a16="http://schemas.microsoft.com/office/drawing/2014/main" id="{804AD350-15AB-ADB2-1CC6-9CB9F9568550}"/>
              </a:ext>
            </a:extLst>
          </p:cNvPr>
          <p:cNvCxnSpPr/>
          <p:nvPr/>
        </p:nvCxnSpPr>
        <p:spPr>
          <a:xfrm>
            <a:off x="6619875" y="4573456"/>
            <a:ext cx="3243110" cy="0"/>
          </a:xfrm>
          <a:prstGeom prst="line">
            <a:avLst/>
          </a:prstGeom>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D66A953D-53EB-B5AD-5FA6-06A3799D0C81}"/>
              </a:ext>
            </a:extLst>
          </p:cNvPr>
          <p:cNvCxnSpPr>
            <a:cxnSpLocks/>
          </p:cNvCxnSpPr>
          <p:nvPr/>
        </p:nvCxnSpPr>
        <p:spPr>
          <a:xfrm flipH="1">
            <a:off x="9862985" y="3582088"/>
            <a:ext cx="1338415" cy="990162"/>
          </a:xfrm>
          <a:prstGeom prst="line">
            <a:avLst/>
          </a:prstGeom>
        </p:spPr>
        <p:style>
          <a:lnRef idx="1">
            <a:schemeClr val="dk1"/>
          </a:lnRef>
          <a:fillRef idx="0">
            <a:schemeClr val="dk1"/>
          </a:fillRef>
          <a:effectRef idx="0">
            <a:schemeClr val="dk1"/>
          </a:effectRef>
          <a:fontRef idx="minor">
            <a:schemeClr val="tx1"/>
          </a:fontRef>
        </p:style>
      </p:cxnSp>
      <p:sp>
        <p:nvSpPr>
          <p:cNvPr id="52" name="ZoneTexte 51">
            <a:extLst>
              <a:ext uri="{FF2B5EF4-FFF2-40B4-BE49-F238E27FC236}">
                <a16:creationId xmlns:a16="http://schemas.microsoft.com/office/drawing/2014/main" id="{9014C8A1-900E-4D52-8AFF-32EBD3727B24}"/>
              </a:ext>
            </a:extLst>
          </p:cNvPr>
          <p:cNvSpPr txBox="1"/>
          <p:nvPr/>
        </p:nvSpPr>
        <p:spPr>
          <a:xfrm rot="19319203">
            <a:off x="9755904" y="3399612"/>
            <a:ext cx="1552575" cy="646331"/>
          </a:xfrm>
          <a:prstGeom prst="rect">
            <a:avLst/>
          </a:prstGeom>
          <a:noFill/>
        </p:spPr>
        <p:txBody>
          <a:bodyPr wrap="square" rtlCol="0">
            <a:spAutoFit/>
          </a:bodyPr>
          <a:lstStyle/>
          <a:p>
            <a:r>
              <a:rPr lang="fr-FR" dirty="0"/>
              <a:t>Plan défini par a et b</a:t>
            </a:r>
          </a:p>
        </p:txBody>
      </p:sp>
      <p:cxnSp>
        <p:nvCxnSpPr>
          <p:cNvPr id="54" name="Connecteur droit avec flèche 53">
            <a:extLst>
              <a:ext uri="{FF2B5EF4-FFF2-40B4-BE49-F238E27FC236}">
                <a16:creationId xmlns:a16="http://schemas.microsoft.com/office/drawing/2014/main" id="{4BF7E41E-D1E2-F5EB-C208-B228C0B5090F}"/>
              </a:ext>
            </a:extLst>
          </p:cNvPr>
          <p:cNvCxnSpPr>
            <a:cxnSpLocks/>
          </p:cNvCxnSpPr>
          <p:nvPr/>
        </p:nvCxnSpPr>
        <p:spPr>
          <a:xfrm flipH="1">
            <a:off x="7058025" y="3133257"/>
            <a:ext cx="186198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5" name="Connecteur droit avec flèche 54">
            <a:extLst>
              <a:ext uri="{FF2B5EF4-FFF2-40B4-BE49-F238E27FC236}">
                <a16:creationId xmlns:a16="http://schemas.microsoft.com/office/drawing/2014/main" id="{7605514E-FC22-4199-DD68-B40D19593269}"/>
              </a:ext>
            </a:extLst>
          </p:cNvPr>
          <p:cNvCxnSpPr>
            <a:cxnSpLocks/>
          </p:cNvCxnSpPr>
          <p:nvPr/>
        </p:nvCxnSpPr>
        <p:spPr>
          <a:xfrm flipH="1">
            <a:off x="7481887" y="3133257"/>
            <a:ext cx="1461935" cy="969536"/>
          </a:xfrm>
          <a:prstGeom prst="straightConnector1">
            <a:avLst/>
          </a:prstGeom>
          <a:ln w="38100">
            <a:solidFill>
              <a:srgbClr val="FF0066"/>
            </a:solidFill>
            <a:tailEnd type="triangle"/>
          </a:ln>
        </p:spPr>
        <p:style>
          <a:lnRef idx="1">
            <a:schemeClr val="accent6"/>
          </a:lnRef>
          <a:fillRef idx="0">
            <a:schemeClr val="accent6"/>
          </a:fillRef>
          <a:effectRef idx="0">
            <a:schemeClr val="accent6"/>
          </a:effectRef>
          <a:fontRef idx="minor">
            <a:schemeClr val="tx1"/>
          </a:fontRef>
        </p:style>
      </p:cxnSp>
      <p:cxnSp>
        <p:nvCxnSpPr>
          <p:cNvPr id="57" name="Connecteur droit avec flèche 56">
            <a:extLst>
              <a:ext uri="{FF2B5EF4-FFF2-40B4-BE49-F238E27FC236}">
                <a16:creationId xmlns:a16="http://schemas.microsoft.com/office/drawing/2014/main" id="{214C2A6D-EBA4-706D-D598-81CF2B3FC2D4}"/>
              </a:ext>
            </a:extLst>
          </p:cNvPr>
          <p:cNvCxnSpPr>
            <a:cxnSpLocks/>
          </p:cNvCxnSpPr>
          <p:nvPr/>
        </p:nvCxnSpPr>
        <p:spPr>
          <a:xfrm flipH="1" flipV="1">
            <a:off x="8929535" y="1415681"/>
            <a:ext cx="0" cy="1710479"/>
          </a:xfrm>
          <a:prstGeom prst="straightConnector1">
            <a:avLst/>
          </a:prstGeom>
          <a:ln w="38100">
            <a:solidFill>
              <a:srgbClr val="66FF66"/>
            </a:solidFill>
            <a:tailEnd type="triangle"/>
          </a:ln>
        </p:spPr>
        <p:style>
          <a:lnRef idx="1">
            <a:schemeClr val="accent6"/>
          </a:lnRef>
          <a:fillRef idx="0">
            <a:schemeClr val="accent6"/>
          </a:fillRef>
          <a:effectRef idx="0">
            <a:schemeClr val="accent6"/>
          </a:effectRef>
          <a:fontRef idx="minor">
            <a:schemeClr val="tx1"/>
          </a:fontRef>
        </p:style>
      </p:cxnSp>
      <p:sp>
        <p:nvSpPr>
          <p:cNvPr id="59" name="Arc 58">
            <a:extLst>
              <a:ext uri="{FF2B5EF4-FFF2-40B4-BE49-F238E27FC236}">
                <a16:creationId xmlns:a16="http://schemas.microsoft.com/office/drawing/2014/main" id="{B6C83C10-BD8C-11D9-2EA3-1B59E6600971}"/>
              </a:ext>
            </a:extLst>
          </p:cNvPr>
          <p:cNvSpPr/>
          <p:nvPr/>
        </p:nvSpPr>
        <p:spPr>
          <a:xfrm rot="11994997">
            <a:off x="8248671" y="2930731"/>
            <a:ext cx="505444" cy="574514"/>
          </a:xfrm>
          <a:prstGeom prst="arc">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60" name="ZoneTexte 59">
            <a:extLst>
              <a:ext uri="{FF2B5EF4-FFF2-40B4-BE49-F238E27FC236}">
                <a16:creationId xmlns:a16="http://schemas.microsoft.com/office/drawing/2014/main" id="{C3FC9822-B59E-0114-3326-5B893B3E9DEC}"/>
              </a:ext>
            </a:extLst>
          </p:cNvPr>
          <p:cNvSpPr txBox="1"/>
          <p:nvPr/>
        </p:nvSpPr>
        <p:spPr>
          <a:xfrm>
            <a:off x="7943062" y="3182200"/>
            <a:ext cx="1306500" cy="369332"/>
          </a:xfrm>
          <a:prstGeom prst="rect">
            <a:avLst/>
          </a:prstGeom>
          <a:noFill/>
        </p:spPr>
        <p:txBody>
          <a:bodyPr wrap="square" rtlCol="0">
            <a:spAutoFit/>
          </a:bodyPr>
          <a:lstStyle/>
          <a:p>
            <a:r>
              <a:rPr lang="el-GR" dirty="0"/>
              <a:t>θ</a:t>
            </a:r>
            <a:endParaRPr lang="fr-FR" dirty="0"/>
          </a:p>
        </p:txBody>
      </p:sp>
      <p:sp>
        <p:nvSpPr>
          <p:cNvPr id="61" name="ZoneTexte 60">
            <a:extLst>
              <a:ext uri="{FF2B5EF4-FFF2-40B4-BE49-F238E27FC236}">
                <a16:creationId xmlns:a16="http://schemas.microsoft.com/office/drawing/2014/main" id="{80CA97B7-85CF-32CF-EAE4-1AFA42DDEA5D}"/>
              </a:ext>
            </a:extLst>
          </p:cNvPr>
          <p:cNvSpPr txBox="1"/>
          <p:nvPr/>
        </p:nvSpPr>
        <p:spPr>
          <a:xfrm>
            <a:off x="7858633" y="2768140"/>
            <a:ext cx="1306500" cy="369332"/>
          </a:xfrm>
          <a:prstGeom prst="rect">
            <a:avLst/>
          </a:prstGeom>
          <a:noFill/>
        </p:spPr>
        <p:txBody>
          <a:bodyPr wrap="square" rtlCol="0">
            <a:spAutoFit/>
          </a:bodyPr>
          <a:lstStyle/>
          <a:p>
            <a:r>
              <a:rPr lang="fr-FR" dirty="0">
                <a:solidFill>
                  <a:srgbClr val="0070C0"/>
                </a:solidFill>
              </a:rPr>
              <a:t>a</a:t>
            </a:r>
          </a:p>
        </p:txBody>
      </p:sp>
      <p:sp>
        <p:nvSpPr>
          <p:cNvPr id="62" name="ZoneTexte 61">
            <a:extLst>
              <a:ext uri="{FF2B5EF4-FFF2-40B4-BE49-F238E27FC236}">
                <a16:creationId xmlns:a16="http://schemas.microsoft.com/office/drawing/2014/main" id="{3D3EC44D-1987-82D0-EC3D-FC469B8C5975}"/>
              </a:ext>
            </a:extLst>
          </p:cNvPr>
          <p:cNvSpPr txBox="1"/>
          <p:nvPr/>
        </p:nvSpPr>
        <p:spPr>
          <a:xfrm>
            <a:off x="8026191" y="3712964"/>
            <a:ext cx="1306500" cy="369332"/>
          </a:xfrm>
          <a:prstGeom prst="rect">
            <a:avLst/>
          </a:prstGeom>
          <a:noFill/>
        </p:spPr>
        <p:txBody>
          <a:bodyPr wrap="square" rtlCol="0">
            <a:spAutoFit/>
          </a:bodyPr>
          <a:lstStyle/>
          <a:p>
            <a:r>
              <a:rPr lang="fr-FR" dirty="0">
                <a:solidFill>
                  <a:srgbClr val="FF0066"/>
                </a:solidFill>
              </a:rPr>
              <a:t>b</a:t>
            </a:r>
          </a:p>
        </p:txBody>
      </p:sp>
      <p:sp>
        <p:nvSpPr>
          <p:cNvPr id="63" name="ZoneTexte 62">
            <a:extLst>
              <a:ext uri="{FF2B5EF4-FFF2-40B4-BE49-F238E27FC236}">
                <a16:creationId xmlns:a16="http://schemas.microsoft.com/office/drawing/2014/main" id="{3A37BA75-642D-D94F-602A-22B1C79B9569}"/>
              </a:ext>
            </a:extLst>
          </p:cNvPr>
          <p:cNvSpPr txBox="1"/>
          <p:nvPr/>
        </p:nvSpPr>
        <p:spPr>
          <a:xfrm>
            <a:off x="9031271" y="2051439"/>
            <a:ext cx="1306500" cy="369332"/>
          </a:xfrm>
          <a:prstGeom prst="rect">
            <a:avLst/>
          </a:prstGeom>
          <a:noFill/>
        </p:spPr>
        <p:txBody>
          <a:bodyPr wrap="square" rtlCol="0">
            <a:spAutoFit/>
          </a:bodyPr>
          <a:lstStyle/>
          <a:p>
            <a:r>
              <a:rPr lang="fr-FR" dirty="0">
                <a:solidFill>
                  <a:srgbClr val="66FF66"/>
                </a:solidFill>
              </a:rPr>
              <a:t>c</a:t>
            </a:r>
          </a:p>
        </p:txBody>
      </p:sp>
      <mc:AlternateContent xmlns:mc="http://schemas.openxmlformats.org/markup-compatibility/2006" xmlns:a14="http://schemas.microsoft.com/office/drawing/2010/main">
        <mc:Choice Requires="a14">
          <p:sp>
            <p:nvSpPr>
              <p:cNvPr id="64" name="ZoneTexte 63">
                <a:extLst>
                  <a:ext uri="{FF2B5EF4-FFF2-40B4-BE49-F238E27FC236}">
                    <a16:creationId xmlns:a16="http://schemas.microsoft.com/office/drawing/2014/main" id="{C310902C-9C3F-2254-785D-2C858FE4B817}"/>
                  </a:ext>
                </a:extLst>
              </p:cNvPr>
              <p:cNvSpPr txBox="1"/>
              <p:nvPr/>
            </p:nvSpPr>
            <p:spPr>
              <a:xfrm>
                <a:off x="1036699" y="4846353"/>
                <a:ext cx="3302560" cy="18585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0" lang="fr-FR" sz="1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acc>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acc>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ctrlPr>
                        </m:dPr>
                        <m:e>
                          <m:acc>
                            <m:accPr>
                              <m:chr m:val="⃗"/>
                              <m:ctrlP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acc>
                        </m:e>
                      </m:d>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ctrlPr>
                        </m:dPr>
                        <m:e>
                          <m:acc>
                            <m:accPr>
                              <m:chr m:val="⃗"/>
                              <m:ctrlP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acc>
                        </m:e>
                      </m:d>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𝑐𝑜𝑠</m:t>
                      </m:r>
                      <m:r>
                        <a:rPr kumimoji="0" lang="fr-FR" sz="1800" b="0" i="1" u="none" strike="noStrike" kern="120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fr-FR" dirty="0"/>
              </a:p>
              <a:p>
                <a:endParaRPr lang="fr-FR" dirty="0"/>
              </a:p>
              <a:p>
                <a:r>
                  <a:rPr lang="fr-FR" dirty="0">
                    <a:solidFill>
                      <a:schemeClr val="bg1"/>
                    </a:solidFill>
                  </a:rPr>
                  <a:t>      Expression analytique :</a:t>
                </a:r>
              </a:p>
              <a:p>
                <a:endParaRPr lang="fr-FR" dirty="0">
                  <a:solidFill>
                    <a:schemeClr val="bg1"/>
                  </a:solidFill>
                </a:endParaRPr>
              </a:p>
              <a:p>
                <a:pPr/>
                <a14:m>
                  <m:oMathPara xmlns:m="http://schemas.openxmlformats.org/officeDocument/2006/math">
                    <m:oMathParaPr>
                      <m:jc m:val="centerGroup"/>
                    </m:oMathParaPr>
                    <m:oMath xmlns:m="http://schemas.openxmlformats.org/officeDocument/2006/math">
                      <m:acc>
                        <m:accPr>
                          <m:chr m:val="⃗"/>
                          <m:ctrlPr>
                            <a:rPr lang="fr-FR" sz="1800" i="1" kern="10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sub>
                      </m:sSub>
                      <m:sSub>
                        <m:sSubPr>
                          <m:ctrlP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sub>
                      </m:s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sub>
                      </m:sSub>
                      <m:sSub>
                        <m:sSubPr>
                          <m:ctrlP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sub>
                      </m:s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𝑧</m:t>
                          </m:r>
                        </m:e>
                        <m: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sub>
                      </m:sSub>
                      <m:sSub>
                        <m:sSubPr>
                          <m:ctrlP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𝑧</m:t>
                          </m:r>
                        </m:e>
                        <m:sub>
                          <m:r>
                            <a:rPr lang="fr-FR"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sub>
                      </m:sSub>
                    </m:oMath>
                  </m:oMathPara>
                </a14:m>
                <a:endParaRPr lang="fr-FR"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mc:Choice>
        <mc:Fallback xmlns="">
          <p:sp>
            <p:nvSpPr>
              <p:cNvPr id="64" name="ZoneTexte 63">
                <a:extLst>
                  <a:ext uri="{FF2B5EF4-FFF2-40B4-BE49-F238E27FC236}">
                    <a16:creationId xmlns:a16="http://schemas.microsoft.com/office/drawing/2014/main" id="{C310902C-9C3F-2254-785D-2C858FE4B817}"/>
                  </a:ext>
                </a:extLst>
              </p:cNvPr>
              <p:cNvSpPr txBox="1">
                <a:spLocks noRot="1" noChangeAspect="1" noMove="1" noResize="1" noEditPoints="1" noAdjustHandles="1" noChangeArrowheads="1" noChangeShapeType="1" noTextEdit="1"/>
              </p:cNvSpPr>
              <p:nvPr/>
            </p:nvSpPr>
            <p:spPr>
              <a:xfrm>
                <a:off x="1036699" y="4846353"/>
                <a:ext cx="3302560" cy="1858522"/>
              </a:xfrm>
              <a:prstGeom prst="rect">
                <a:avLst/>
              </a:prstGeom>
              <a:blipFill>
                <a:blip r:embed="rId3"/>
                <a:stretch>
                  <a:fillRect t="-19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5" name="ZoneTexte 64">
                <a:extLst>
                  <a:ext uri="{FF2B5EF4-FFF2-40B4-BE49-F238E27FC236}">
                    <a16:creationId xmlns:a16="http://schemas.microsoft.com/office/drawing/2014/main" id="{D8E32799-0641-E00D-B3B1-0A8288AF2FB0}"/>
                  </a:ext>
                </a:extLst>
              </p:cNvPr>
              <p:cNvSpPr txBox="1"/>
              <p:nvPr/>
            </p:nvSpPr>
            <p:spPr>
              <a:xfrm>
                <a:off x="6003234" y="4921526"/>
                <a:ext cx="5993296" cy="21355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acc>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acc>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acc>
                            <m:accPr>
                              <m:chr m:val="⃗"/>
                              <m:ctrlP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acc>
                        </m:e>
                      </m:d>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acc>
                            <m:accPr>
                              <m:chr m:val="⃗"/>
                              <m:ctrlP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acc>
                        </m:e>
                      </m:d>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𝑠𝑖𝑛</m:t>
                      </m:r>
                      <m:r>
                        <a:rPr kumimoji="0" lang="fr-F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fr-FR" dirty="0">
                  <a:solidFill>
                    <a:schemeClr val="tx1"/>
                  </a:solidFill>
                </a:endParaRPr>
              </a:p>
              <a:p>
                <a:endParaRPr lang="fr-FR" dirty="0">
                  <a:solidFill>
                    <a:schemeClr val="tx1"/>
                  </a:solidFill>
                </a:endParaRPr>
              </a:p>
              <a:p>
                <a:r>
                  <a:rPr lang="fr-FR" dirty="0">
                    <a:solidFill>
                      <a:schemeClr val="tx1"/>
                    </a:solidFill>
                  </a:rPr>
                  <a:t>                           Expression analytique :</a:t>
                </a:r>
              </a:p>
              <a:p>
                <a:endParaRPr lang="fr-FR" dirty="0">
                  <a:solidFill>
                    <a:schemeClr val="tx1"/>
                  </a:solidFill>
                </a:endParaRPr>
              </a:p>
              <a:p>
                <a:pPr/>
                <a14:m>
                  <m:oMathPara xmlns:m="http://schemas.openxmlformats.org/officeDocument/2006/math">
                    <m:oMathParaPr>
                      <m:jc m:val="centerGroup"/>
                    </m:oMathParaPr>
                    <m:oMath xmlns:m="http://schemas.openxmlformats.org/officeDocument/2006/math">
                      <m:acc>
                        <m:accPr>
                          <m:chr m:val="⃗"/>
                          <m:ctrlPr>
                            <a:rPr lang="fr-FR" sz="18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8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fr-FR" sz="180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fr-FR" sz="18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8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fr-FR" sz="18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m:t>
                          </m:r>
                          <m:r>
                            <a:rPr lang="fr-FR" i="1">
                              <a:latin typeface="Cambria Math" panose="02040503050406030204" pitchFamily="18" charset="0"/>
                            </a:rPr>
                            <m:t>𝑦</m:t>
                          </m:r>
                        </m:e>
                        <m:sub>
                          <m:r>
                            <a:rPr lang="fr-FR" i="1">
                              <a:latin typeface="Cambria Math" panose="02040503050406030204" pitchFamily="18" charset="0"/>
                            </a:rPr>
                            <m:t>𝑎</m:t>
                          </m:r>
                        </m:sub>
                      </m:sSub>
                      <m:sSub>
                        <m:sSubPr>
                          <m:ctrlPr>
                            <a:rPr lang="fr-FR" i="1">
                              <a:latin typeface="Cambria Math" panose="02040503050406030204" pitchFamily="18" charset="0"/>
                            </a:rPr>
                          </m:ctrlPr>
                        </m:sSubPr>
                        <m:e>
                          <m:r>
                            <a:rPr lang="fr-FR" i="1">
                              <a:latin typeface="Cambria Math" panose="02040503050406030204" pitchFamily="18" charset="0"/>
                            </a:rPr>
                            <m:t>𝑧</m:t>
                          </m:r>
                        </m:e>
                        <m:sub>
                          <m:r>
                            <a:rPr lang="fr-FR" i="1">
                              <a:latin typeface="Cambria Math" panose="02040503050406030204" pitchFamily="18" charset="0"/>
                            </a:rPr>
                            <m:t>𝑏</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𝑏</m:t>
                          </m:r>
                        </m:sub>
                      </m:sSub>
                      <m:sSub>
                        <m:sSubPr>
                          <m:ctrlPr>
                            <a:rPr lang="fr-FR" i="1">
                              <a:latin typeface="Cambria Math" panose="02040503050406030204" pitchFamily="18" charset="0"/>
                            </a:rPr>
                          </m:ctrlPr>
                        </m:sSubPr>
                        <m:e>
                          <m:r>
                            <a:rPr lang="fr-FR" i="1">
                              <a:latin typeface="Cambria Math" panose="02040503050406030204" pitchFamily="18" charset="0"/>
                            </a:rPr>
                            <m:t>𝑧</m:t>
                          </m:r>
                        </m:e>
                        <m:sub>
                          <m:r>
                            <a:rPr lang="fr-FR" i="1">
                              <a:latin typeface="Cambria Math" panose="02040503050406030204" pitchFamily="18" charset="0"/>
                            </a:rPr>
                            <m:t>𝑎</m:t>
                          </m:r>
                        </m:sub>
                      </m:sSub>
                      <m:r>
                        <a:rPr lang="fr-FR" i="1">
                          <a:latin typeface="Cambria Math" panose="02040503050406030204" pitchFamily="18" charset="0"/>
                        </a:rPr>
                        <m:t>)</m:t>
                      </m:r>
                      <m:acc>
                        <m:accPr>
                          <m:chr m:val="⃗"/>
                          <m:ctrlPr>
                            <a:rPr lang="fr-FR" i="1">
                              <a:latin typeface="Cambria Math" panose="02040503050406030204" pitchFamily="18" charset="0"/>
                            </a:rPr>
                          </m:ctrlPr>
                        </m:accPr>
                        <m:e>
                          <m:r>
                            <a:rPr lang="fr-FR" i="1">
                              <a:latin typeface="Cambria Math" panose="02040503050406030204" pitchFamily="18" charset="0"/>
                            </a:rPr>
                            <m:t>𝑥</m:t>
                          </m:r>
                        </m:e>
                      </m:acc>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m:t>
                          </m:r>
                          <m:r>
                            <a:rPr lang="fr-FR" i="1">
                              <a:latin typeface="Cambria Math" panose="02040503050406030204" pitchFamily="18" charset="0"/>
                            </a:rPr>
                            <m:t>𝑧</m:t>
                          </m:r>
                        </m:e>
                        <m:sub>
                          <m:r>
                            <a:rPr lang="fr-FR" i="1">
                              <a:latin typeface="Cambria Math" panose="02040503050406030204" pitchFamily="18" charset="0"/>
                            </a:rPr>
                            <m:t>𝑎</m:t>
                          </m:r>
                        </m:sub>
                      </m:sSub>
                      <m:sSub>
                        <m:sSubPr>
                          <m:ctrlPr>
                            <a:rPr lang="fr-FR" i="1">
                              <a:latin typeface="Cambria Math" panose="02040503050406030204" pitchFamily="18" charset="0"/>
                            </a:rPr>
                          </m:ctrlPr>
                        </m:sSubPr>
                        <m:e>
                          <m:r>
                            <a:rPr lang="fr-FR" i="1">
                              <a:latin typeface="Cambria Math" panose="02040503050406030204" pitchFamily="18" charset="0"/>
                            </a:rPr>
                            <m:t>𝑥</m:t>
                          </m:r>
                        </m:e>
                        <m:sub>
                          <m:r>
                            <a:rPr lang="fr-FR" i="1">
                              <a:latin typeface="Cambria Math" panose="02040503050406030204" pitchFamily="18" charset="0"/>
                            </a:rPr>
                            <m:t>𝑏</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𝑧</m:t>
                          </m:r>
                        </m:e>
                        <m:sub>
                          <m:r>
                            <a:rPr lang="fr-FR" i="1">
                              <a:latin typeface="Cambria Math" panose="02040503050406030204" pitchFamily="18" charset="0"/>
                            </a:rPr>
                            <m:t>𝑏</m:t>
                          </m:r>
                        </m:sub>
                      </m:sSub>
                      <m:sSub>
                        <m:sSubPr>
                          <m:ctrlPr>
                            <a:rPr lang="fr-FR" i="1">
                              <a:latin typeface="Cambria Math" panose="02040503050406030204" pitchFamily="18" charset="0"/>
                            </a:rPr>
                          </m:ctrlPr>
                        </m:sSubPr>
                        <m:e>
                          <m:r>
                            <a:rPr lang="fr-FR" i="1">
                              <a:latin typeface="Cambria Math" panose="02040503050406030204" pitchFamily="18" charset="0"/>
                            </a:rPr>
                            <m:t>𝑥</m:t>
                          </m:r>
                        </m:e>
                        <m:sub>
                          <m:r>
                            <a:rPr lang="fr-FR" i="1">
                              <a:latin typeface="Cambria Math" panose="02040503050406030204" pitchFamily="18" charset="0"/>
                            </a:rPr>
                            <m:t>𝑎</m:t>
                          </m:r>
                        </m:sub>
                      </m:sSub>
                      <m:r>
                        <a:rPr lang="fr-FR" i="1">
                          <a:latin typeface="Cambria Math" panose="02040503050406030204" pitchFamily="18" charset="0"/>
                        </a:rPr>
                        <m:t>)</m:t>
                      </m:r>
                      <m:acc>
                        <m:accPr>
                          <m:chr m:val="⃗"/>
                          <m:ctrlPr>
                            <a:rPr lang="fr-FR" i="1">
                              <a:latin typeface="Cambria Math" panose="02040503050406030204" pitchFamily="18" charset="0"/>
                            </a:rPr>
                          </m:ctrlPr>
                        </m:accPr>
                        <m:e>
                          <m:r>
                            <a:rPr lang="fr-FR" i="1">
                              <a:latin typeface="Cambria Math" panose="02040503050406030204" pitchFamily="18" charset="0"/>
                            </a:rPr>
                            <m:t>𝑦</m:t>
                          </m:r>
                        </m:e>
                      </m:acc>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m:t>
                          </m:r>
                          <m:r>
                            <a:rPr lang="fr-FR" i="1">
                              <a:latin typeface="Cambria Math" panose="02040503050406030204" pitchFamily="18" charset="0"/>
                            </a:rPr>
                            <m:t>𝑥</m:t>
                          </m:r>
                        </m:e>
                        <m:sub>
                          <m:r>
                            <a:rPr lang="fr-FR" i="1">
                              <a:latin typeface="Cambria Math" panose="02040503050406030204" pitchFamily="18" charset="0"/>
                            </a:rPr>
                            <m:t>𝑎</m:t>
                          </m:r>
                        </m:sub>
                      </m:sSub>
                      <m:sSub>
                        <m:sSubPr>
                          <m:ctrlPr>
                            <a:rPr lang="fr-FR" i="1">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𝑏</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𝑥</m:t>
                          </m:r>
                        </m:e>
                        <m:sub>
                          <m:r>
                            <a:rPr lang="fr-FR" i="1">
                              <a:latin typeface="Cambria Math" panose="02040503050406030204" pitchFamily="18" charset="0"/>
                            </a:rPr>
                            <m:t>𝑏</m:t>
                          </m:r>
                        </m:sub>
                      </m:sSub>
                      <m:sSub>
                        <m:sSubPr>
                          <m:ctrlPr>
                            <a:rPr lang="fr-FR" i="1">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𝑎</m:t>
                          </m:r>
                        </m:sub>
                      </m:sSub>
                      <m:r>
                        <a:rPr lang="fr-FR" i="1">
                          <a:latin typeface="Cambria Math" panose="02040503050406030204" pitchFamily="18" charset="0"/>
                        </a:rPr>
                        <m:t>)</m:t>
                      </m:r>
                      <m:acc>
                        <m:accPr>
                          <m:chr m:val="⃗"/>
                          <m:ctrlPr>
                            <a:rPr lang="fr-FR" i="1">
                              <a:latin typeface="Cambria Math" panose="02040503050406030204" pitchFamily="18" charset="0"/>
                            </a:rPr>
                          </m:ctrlPr>
                        </m:accPr>
                        <m:e>
                          <m:r>
                            <a:rPr lang="fr-FR" i="1">
                              <a:latin typeface="Cambria Math" panose="02040503050406030204" pitchFamily="18" charset="0"/>
                            </a:rPr>
                            <m:t>𝑧</m:t>
                          </m:r>
                        </m:e>
                      </m:acc>
                    </m:oMath>
                  </m:oMathPara>
                </a14:m>
                <a:endParaRPr lang="fr-FR" dirty="0"/>
              </a:p>
              <a:p>
                <a:endPar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mc:Choice>
        <mc:Fallback xmlns="">
          <p:sp>
            <p:nvSpPr>
              <p:cNvPr id="65" name="ZoneTexte 64">
                <a:extLst>
                  <a:ext uri="{FF2B5EF4-FFF2-40B4-BE49-F238E27FC236}">
                    <a16:creationId xmlns:a16="http://schemas.microsoft.com/office/drawing/2014/main" id="{D8E32799-0641-E00D-B3B1-0A8288AF2FB0}"/>
                  </a:ext>
                </a:extLst>
              </p:cNvPr>
              <p:cNvSpPr txBox="1">
                <a:spLocks noRot="1" noChangeAspect="1" noMove="1" noResize="1" noEditPoints="1" noAdjustHandles="1" noChangeArrowheads="1" noChangeShapeType="1" noTextEdit="1"/>
              </p:cNvSpPr>
              <p:nvPr/>
            </p:nvSpPr>
            <p:spPr>
              <a:xfrm>
                <a:off x="6003234" y="4921526"/>
                <a:ext cx="5993296" cy="2135521"/>
              </a:xfrm>
              <a:prstGeom prst="rect">
                <a:avLst/>
              </a:prstGeom>
              <a:blipFill>
                <a:blip r:embed="rId4"/>
                <a:stretch>
                  <a:fillRect t="-1709" r="-4374"/>
                </a:stretch>
              </a:blipFill>
            </p:spPr>
            <p:txBody>
              <a:bodyPr/>
              <a:lstStyle/>
              <a:p>
                <a:r>
                  <a:rPr lang="fr-FR">
                    <a:noFill/>
                  </a:rPr>
                  <a:t> </a:t>
                </a:r>
              </a:p>
            </p:txBody>
          </p:sp>
        </mc:Fallback>
      </mc:AlternateContent>
    </p:spTree>
    <p:extLst>
      <p:ext uri="{BB962C8B-B14F-4D97-AF65-F5344CB8AC3E}">
        <p14:creationId xmlns:p14="http://schemas.microsoft.com/office/powerpoint/2010/main" val="2017275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ED966269-229C-156C-0790-9C0897EE0403}"/>
              </a:ext>
            </a:extLst>
          </p:cNvPr>
          <p:cNvPicPr>
            <a:picLocks noChangeAspect="1"/>
          </p:cNvPicPr>
          <p:nvPr/>
        </p:nvPicPr>
        <p:blipFill>
          <a:blip r:embed="rId3"/>
          <a:stretch>
            <a:fillRect/>
          </a:stretch>
        </p:blipFill>
        <p:spPr>
          <a:xfrm>
            <a:off x="3292112" y="1569819"/>
            <a:ext cx="5201376" cy="3134162"/>
          </a:xfrm>
          <a:prstGeom prst="rect">
            <a:avLst/>
          </a:prstGeom>
        </p:spPr>
      </p:pic>
    </p:spTree>
    <p:extLst>
      <p:ext uri="{BB962C8B-B14F-4D97-AF65-F5344CB8AC3E}">
        <p14:creationId xmlns:p14="http://schemas.microsoft.com/office/powerpoint/2010/main" val="1372670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14EEB5EB-9726-43D8-9616-4FC1D8CDC2D3}"/>
              </a:ext>
            </a:extLst>
          </p:cNvPr>
          <p:cNvGrpSpPr/>
          <p:nvPr/>
        </p:nvGrpSpPr>
        <p:grpSpPr>
          <a:xfrm>
            <a:off x="197977" y="168677"/>
            <a:ext cx="6353524" cy="4398050"/>
            <a:chOff x="3203836" y="1073353"/>
            <a:chExt cx="6353524" cy="4398050"/>
          </a:xfrm>
        </p:grpSpPr>
        <p:cxnSp>
          <p:nvCxnSpPr>
            <p:cNvPr id="3" name="Connecteur droit avec flèche 2">
              <a:extLst>
                <a:ext uri="{FF2B5EF4-FFF2-40B4-BE49-F238E27FC236}">
                  <a16:creationId xmlns:a16="http://schemas.microsoft.com/office/drawing/2014/main" id="{E4C0E042-7937-C5BC-67D6-E636A503CDB7}"/>
                </a:ext>
              </a:extLst>
            </p:cNvPr>
            <p:cNvCxnSpPr/>
            <p:nvPr/>
          </p:nvCxnSpPr>
          <p:spPr>
            <a:xfrm>
              <a:off x="5123145" y="4910203"/>
              <a:ext cx="429642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 name="Connecteur droit avec flèche 3">
              <a:extLst>
                <a:ext uri="{FF2B5EF4-FFF2-40B4-BE49-F238E27FC236}">
                  <a16:creationId xmlns:a16="http://schemas.microsoft.com/office/drawing/2014/main" id="{3D78F305-A8D1-5710-6D90-E5A31788D528}"/>
                </a:ext>
              </a:extLst>
            </p:cNvPr>
            <p:cNvCxnSpPr>
              <a:cxnSpLocks/>
            </p:cNvCxnSpPr>
            <p:nvPr/>
          </p:nvCxnSpPr>
          <p:spPr>
            <a:xfrm flipV="1">
              <a:off x="5123145" y="1346200"/>
              <a:ext cx="0" cy="357670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 name="Connecteur droit avec flèche 5">
              <a:extLst>
                <a:ext uri="{FF2B5EF4-FFF2-40B4-BE49-F238E27FC236}">
                  <a16:creationId xmlns:a16="http://schemas.microsoft.com/office/drawing/2014/main" id="{B2755471-455B-8974-5E0B-8321E58B95B5}"/>
                </a:ext>
              </a:extLst>
            </p:cNvPr>
            <p:cNvCxnSpPr>
              <a:cxnSpLocks/>
            </p:cNvCxnSpPr>
            <p:nvPr/>
          </p:nvCxnSpPr>
          <p:spPr>
            <a:xfrm flipV="1">
              <a:off x="5123145" y="3017903"/>
              <a:ext cx="4093228" cy="18796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1B273902-9E8B-7BFA-638D-DBC2C896577A}"/>
                </a:ext>
              </a:extLst>
            </p:cNvPr>
            <p:cNvCxnSpPr>
              <a:cxnSpLocks/>
            </p:cNvCxnSpPr>
            <p:nvPr/>
          </p:nvCxnSpPr>
          <p:spPr>
            <a:xfrm flipH="1" flipV="1">
              <a:off x="3556000" y="1498600"/>
              <a:ext cx="1554445" cy="34196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Arc 11">
              <a:extLst>
                <a:ext uri="{FF2B5EF4-FFF2-40B4-BE49-F238E27FC236}">
                  <a16:creationId xmlns:a16="http://schemas.microsoft.com/office/drawing/2014/main" id="{630BDC55-8279-14FF-9678-42AF3848073B}"/>
                </a:ext>
              </a:extLst>
            </p:cNvPr>
            <p:cNvSpPr/>
            <p:nvPr/>
          </p:nvSpPr>
          <p:spPr>
            <a:xfrm rot="2981890">
              <a:off x="5133939" y="4151328"/>
              <a:ext cx="1187290" cy="1452860"/>
            </a:xfrm>
            <a:prstGeom prst="arc">
              <a:avLst>
                <a:gd name="adj1" fmla="val 16200000"/>
                <a:gd name="adj2" fmla="val 18778237"/>
              </a:avLst>
            </a:prstGeom>
            <a:ln>
              <a:headEnd type="arrow"/>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504A939A-8A10-A94D-74F1-0A98663E1189}"/>
                </a:ext>
              </a:extLst>
            </p:cNvPr>
            <p:cNvSpPr txBox="1"/>
            <p:nvPr/>
          </p:nvSpPr>
          <p:spPr>
            <a:xfrm>
              <a:off x="6408082" y="4415515"/>
              <a:ext cx="1302707" cy="369332"/>
            </a:xfrm>
            <a:prstGeom prst="rect">
              <a:avLst/>
            </a:prstGeom>
            <a:noFill/>
          </p:spPr>
          <p:txBody>
            <a:bodyPr wrap="square" rtlCol="0">
              <a:spAutoFit/>
            </a:bodyPr>
            <a:lstStyle/>
            <a:p>
              <a:r>
                <a:rPr lang="el-GR" dirty="0"/>
                <a:t>α</a:t>
              </a:r>
              <a:endParaRPr lang="fr-FR" dirty="0"/>
            </a:p>
          </p:txBody>
        </p:sp>
        <p:sp>
          <p:nvSpPr>
            <p:cNvPr id="14" name="ZoneTexte 13">
              <a:extLst>
                <a:ext uri="{FF2B5EF4-FFF2-40B4-BE49-F238E27FC236}">
                  <a16:creationId xmlns:a16="http://schemas.microsoft.com/office/drawing/2014/main" id="{A24626E5-5D99-01CE-617E-D345488B4974}"/>
                </a:ext>
              </a:extLst>
            </p:cNvPr>
            <p:cNvSpPr txBox="1"/>
            <p:nvPr/>
          </p:nvSpPr>
          <p:spPr>
            <a:xfrm>
              <a:off x="9211632" y="5034734"/>
              <a:ext cx="345728" cy="369332"/>
            </a:xfrm>
            <a:prstGeom prst="rect">
              <a:avLst/>
            </a:prstGeom>
            <a:noFill/>
          </p:spPr>
          <p:txBody>
            <a:bodyPr wrap="square" rtlCol="0">
              <a:spAutoFit/>
            </a:bodyPr>
            <a:lstStyle/>
            <a:p>
              <a:r>
                <a:rPr lang="fr-FR" dirty="0"/>
                <a:t>x</a:t>
              </a:r>
            </a:p>
          </p:txBody>
        </p:sp>
        <p:sp>
          <p:nvSpPr>
            <p:cNvPr id="16" name="ZoneTexte 15">
              <a:extLst>
                <a:ext uri="{FF2B5EF4-FFF2-40B4-BE49-F238E27FC236}">
                  <a16:creationId xmlns:a16="http://schemas.microsoft.com/office/drawing/2014/main" id="{3F6BF793-51E6-99B6-B58F-45208517523B}"/>
                </a:ext>
              </a:extLst>
            </p:cNvPr>
            <p:cNvSpPr txBox="1"/>
            <p:nvPr/>
          </p:nvSpPr>
          <p:spPr>
            <a:xfrm>
              <a:off x="8815800" y="2648571"/>
              <a:ext cx="345728" cy="369332"/>
            </a:xfrm>
            <a:prstGeom prst="rect">
              <a:avLst/>
            </a:prstGeom>
            <a:noFill/>
          </p:spPr>
          <p:txBody>
            <a:bodyPr wrap="square" rtlCol="0">
              <a:spAutoFit/>
            </a:bodyPr>
            <a:lstStyle/>
            <a:p>
              <a:r>
                <a:rPr lang="fr-FR" dirty="0"/>
                <a:t>u</a:t>
              </a:r>
            </a:p>
          </p:txBody>
        </p:sp>
        <p:sp>
          <p:nvSpPr>
            <p:cNvPr id="17" name="ZoneTexte 16">
              <a:extLst>
                <a:ext uri="{FF2B5EF4-FFF2-40B4-BE49-F238E27FC236}">
                  <a16:creationId xmlns:a16="http://schemas.microsoft.com/office/drawing/2014/main" id="{EFD9ACB9-5050-B110-920A-F5A7F1553063}"/>
                </a:ext>
              </a:extLst>
            </p:cNvPr>
            <p:cNvSpPr txBox="1"/>
            <p:nvPr/>
          </p:nvSpPr>
          <p:spPr>
            <a:xfrm>
              <a:off x="4789596" y="1073353"/>
              <a:ext cx="345728" cy="369332"/>
            </a:xfrm>
            <a:prstGeom prst="rect">
              <a:avLst/>
            </a:prstGeom>
            <a:noFill/>
          </p:spPr>
          <p:txBody>
            <a:bodyPr wrap="square" rtlCol="0">
              <a:spAutoFit/>
            </a:bodyPr>
            <a:lstStyle/>
            <a:p>
              <a:r>
                <a:rPr lang="fr-FR" dirty="0"/>
                <a:t>y</a:t>
              </a:r>
            </a:p>
          </p:txBody>
        </p:sp>
        <p:sp>
          <p:nvSpPr>
            <p:cNvPr id="18" name="ZoneTexte 17">
              <a:extLst>
                <a:ext uri="{FF2B5EF4-FFF2-40B4-BE49-F238E27FC236}">
                  <a16:creationId xmlns:a16="http://schemas.microsoft.com/office/drawing/2014/main" id="{616991EA-7FAE-D595-E91D-59C90308904B}"/>
                </a:ext>
              </a:extLst>
            </p:cNvPr>
            <p:cNvSpPr txBox="1"/>
            <p:nvPr/>
          </p:nvSpPr>
          <p:spPr>
            <a:xfrm>
              <a:off x="3203836" y="1427600"/>
              <a:ext cx="345728" cy="369332"/>
            </a:xfrm>
            <a:prstGeom prst="rect">
              <a:avLst/>
            </a:prstGeom>
            <a:noFill/>
          </p:spPr>
          <p:txBody>
            <a:bodyPr wrap="square" rtlCol="0">
              <a:spAutoFit/>
            </a:bodyPr>
            <a:lstStyle/>
            <a:p>
              <a:r>
                <a:rPr lang="fr-FR" dirty="0"/>
                <a:t>v</a:t>
              </a:r>
            </a:p>
          </p:txBody>
        </p:sp>
        <p:sp>
          <p:nvSpPr>
            <p:cNvPr id="19" name="ZoneTexte 18">
              <a:extLst>
                <a:ext uri="{FF2B5EF4-FFF2-40B4-BE49-F238E27FC236}">
                  <a16:creationId xmlns:a16="http://schemas.microsoft.com/office/drawing/2014/main" id="{AA5D8EBC-46A8-28A1-4B6A-C81E488A635C}"/>
                </a:ext>
              </a:extLst>
            </p:cNvPr>
            <p:cNvSpPr txBox="1"/>
            <p:nvPr/>
          </p:nvSpPr>
          <p:spPr>
            <a:xfrm>
              <a:off x="4729634" y="4659053"/>
              <a:ext cx="345728" cy="369332"/>
            </a:xfrm>
            <a:prstGeom prst="rect">
              <a:avLst/>
            </a:prstGeom>
            <a:noFill/>
          </p:spPr>
          <p:txBody>
            <a:bodyPr wrap="square" rtlCol="0">
              <a:spAutoFit/>
            </a:bodyPr>
            <a:lstStyle/>
            <a:p>
              <a:r>
                <a:rPr lang="fr-FR" dirty="0"/>
                <a:t>O</a:t>
              </a:r>
            </a:p>
          </p:txBody>
        </p:sp>
      </p:gr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F11AB42B-6407-7AF3-1959-DF97FCBD25D9}"/>
                  </a:ext>
                </a:extLst>
              </p:cNvPr>
              <p:cNvSpPr txBox="1"/>
              <p:nvPr/>
            </p:nvSpPr>
            <p:spPr>
              <a:xfrm>
                <a:off x="6643991" y="272374"/>
                <a:ext cx="5214026" cy="2473754"/>
              </a:xfrm>
              <a:prstGeom prst="rect">
                <a:avLst/>
              </a:prstGeom>
              <a:noFill/>
            </p:spPr>
            <p:txBody>
              <a:bodyPr wrap="square" rtlCol="0">
                <a:spAutoFit/>
              </a:bodyPr>
              <a:lstStyle/>
              <a:p>
                <a:r>
                  <a:rPr lang="fr-FR" dirty="0"/>
                  <a:t>Soit B </a:t>
                </a:r>
                <a:r>
                  <a:rPr lang="fr-FR" dirty="0">
                    <a:solidFill>
                      <a:schemeClr val="tx1"/>
                    </a:solidFill>
                  </a:rPr>
                  <a:t>=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acc>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𝑦</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𝑧</m:t>
                        </m:r>
                      </m:e>
                    </m:acc>
                  </m:oMath>
                </a14:m>
                <a:r>
                  <a:rPr lang="fr-FR" dirty="0"/>
                  <a:t>) et B</a:t>
                </a:r>
                <a:r>
                  <a:rPr lang="fr-FR" baseline="-25000" dirty="0"/>
                  <a:t>1</a:t>
                </a:r>
                <a:r>
                  <a:rPr lang="fr-FR" dirty="0"/>
                  <a:t> = (</a:t>
                </a:r>
                <a14:m>
                  <m:oMath xmlns:m="http://schemas.openxmlformats.org/officeDocument/2006/math">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𝑢</m:t>
                        </m:r>
                      </m:e>
                    </m:acc>
                    <m:r>
                      <a:rPr lang="fr-FR"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𝑣</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ea typeface="Calibri" panose="020F0502020204030204" pitchFamily="34" charset="0"/>
                            <a:cs typeface="Times New Roman" panose="02020603050405020304" pitchFamily="18" charset="0"/>
                          </a:rPr>
                          <m:t>𝑧</m:t>
                        </m:r>
                      </m:e>
                    </m:acc>
                  </m:oMath>
                </a14:m>
                <a:r>
                  <a:rPr lang="fr-FR" dirty="0"/>
                  <a:t>)</a:t>
                </a:r>
              </a:p>
              <a:p>
                <a:endParaRPr lang="fr-FR" dirty="0"/>
              </a:p>
              <a:p>
                <a:endParaRPr lang="fr-FR" dirty="0"/>
              </a:p>
              <a:p>
                <a:r>
                  <a:rPr lang="fr-FR" dirty="0"/>
                  <a:t>α =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acc>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rPr>
                          <m:t>𝑢</m:t>
                        </m:r>
                      </m:e>
                    </m:acc>
                  </m:oMath>
                </a14:m>
                <a:r>
                  <a:rPr lang="fr-FR" dirty="0"/>
                  <a:t>) </a:t>
                </a:r>
              </a:p>
              <a:p>
                <a:endParaRPr lang="fr-FR" i="1" dirty="0">
                  <a:effectLst/>
                  <a:latin typeface="Cambria Math" panose="02040503050406030204" pitchFamily="18" charset="0"/>
                  <a:ea typeface="Times New Roman" panose="02020603050405020304" pitchFamily="18" charset="0"/>
                </a:endParaRPr>
              </a:p>
              <a:p>
                <a:endParaRPr lang="fr-FR" i="1" dirty="0">
                  <a:effectLst/>
                  <a:latin typeface="Cambria Math" panose="02040503050406030204" pitchFamily="18" charset="0"/>
                  <a:ea typeface="Times New Roman" panose="02020603050405020304" pitchFamily="18" charset="0"/>
                </a:endParaRPr>
              </a:p>
              <a:p>
                <a:pPr/>
                <a14:m>
                  <m:oMathPara xmlns:m="http://schemas.openxmlformats.org/officeDocument/2006/math">
                    <m:oMathParaPr>
                      <m:jc m:val="left"/>
                    </m:oMathParaPr>
                    <m:oMath xmlns:m="http://schemas.openxmlformats.org/officeDocument/2006/math">
                      <m:d>
                        <m:dPr>
                          <m:begChr m:val="{"/>
                          <m:endChr m:val=""/>
                          <m:ctrlPr>
                            <a:rPr lang="fr-FR" i="1" smtClean="0">
                              <a:effectLst/>
                              <a:latin typeface="Cambria Math" panose="02040503050406030204" pitchFamily="18" charset="0"/>
                              <a:ea typeface="Times New Roman" panose="02020603050405020304" pitchFamily="18" charset="0"/>
                            </a:rPr>
                          </m:ctrlPr>
                        </m:dPr>
                        <m:e>
                          <m:eqArr>
                            <m:eqArrPr>
                              <m:ctrlPr>
                                <a:rPr lang="fr-FR" i="1">
                                  <a:effectLst/>
                                  <a:latin typeface="Cambria Math" panose="02040503050406030204" pitchFamily="18" charset="0"/>
                                  <a:ea typeface="Times New Roman" panose="02020603050405020304" pitchFamily="18" charset="0"/>
                                </a:rPr>
                              </m:ctrlPr>
                            </m:eqArrPr>
                            <m:e>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e>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eqArr>
                        </m:e>
                      </m:d>
                    </m:oMath>
                  </m:oMathPara>
                </a14:m>
                <a:endParaRPr lang="fr-FR" dirty="0"/>
              </a:p>
            </p:txBody>
          </p:sp>
        </mc:Choice>
        <mc:Fallback xmlns="">
          <p:sp>
            <p:nvSpPr>
              <p:cNvPr id="21" name="ZoneTexte 20">
                <a:extLst>
                  <a:ext uri="{FF2B5EF4-FFF2-40B4-BE49-F238E27FC236}">
                    <a16:creationId xmlns:a16="http://schemas.microsoft.com/office/drawing/2014/main" id="{F11AB42B-6407-7AF3-1959-DF97FCBD25D9}"/>
                  </a:ext>
                </a:extLst>
              </p:cNvPr>
              <p:cNvSpPr txBox="1">
                <a:spLocks noRot="1" noChangeAspect="1" noMove="1" noResize="1" noEditPoints="1" noAdjustHandles="1" noChangeArrowheads="1" noChangeShapeType="1" noTextEdit="1"/>
              </p:cNvSpPr>
              <p:nvPr/>
            </p:nvSpPr>
            <p:spPr>
              <a:xfrm>
                <a:off x="6643991" y="272374"/>
                <a:ext cx="5214026" cy="2473754"/>
              </a:xfrm>
              <a:prstGeom prst="rect">
                <a:avLst/>
              </a:prstGeom>
              <a:blipFill>
                <a:blip r:embed="rId3"/>
                <a:stretch>
                  <a:fillRect l="-1053" t="-3210"/>
                </a:stretch>
              </a:blipFill>
            </p:spPr>
            <p:txBody>
              <a:bodyPr/>
              <a:lstStyle/>
              <a:p>
                <a:r>
                  <a:rPr lang="fr-FR">
                    <a:noFill/>
                  </a:rPr>
                  <a:t> </a:t>
                </a:r>
              </a:p>
            </p:txBody>
          </p:sp>
        </mc:Fallback>
      </mc:AlternateContent>
    </p:spTree>
    <p:extLst>
      <p:ext uri="{BB962C8B-B14F-4D97-AF65-F5344CB8AC3E}">
        <p14:creationId xmlns:p14="http://schemas.microsoft.com/office/powerpoint/2010/main" val="4167112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14EEB5EB-9726-43D8-9616-4FC1D8CDC2D3}"/>
              </a:ext>
            </a:extLst>
          </p:cNvPr>
          <p:cNvGrpSpPr/>
          <p:nvPr/>
        </p:nvGrpSpPr>
        <p:grpSpPr>
          <a:xfrm>
            <a:off x="197977" y="168677"/>
            <a:ext cx="6353524" cy="4398050"/>
            <a:chOff x="3203836" y="1073353"/>
            <a:chExt cx="6353524" cy="4398050"/>
          </a:xfrm>
        </p:grpSpPr>
        <p:cxnSp>
          <p:nvCxnSpPr>
            <p:cNvPr id="3" name="Connecteur droit avec flèche 2">
              <a:extLst>
                <a:ext uri="{FF2B5EF4-FFF2-40B4-BE49-F238E27FC236}">
                  <a16:creationId xmlns:a16="http://schemas.microsoft.com/office/drawing/2014/main" id="{E4C0E042-7937-C5BC-67D6-E636A503CDB7}"/>
                </a:ext>
              </a:extLst>
            </p:cNvPr>
            <p:cNvCxnSpPr/>
            <p:nvPr/>
          </p:nvCxnSpPr>
          <p:spPr>
            <a:xfrm>
              <a:off x="5123145" y="4910203"/>
              <a:ext cx="429642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 name="Connecteur droit avec flèche 3">
              <a:extLst>
                <a:ext uri="{FF2B5EF4-FFF2-40B4-BE49-F238E27FC236}">
                  <a16:creationId xmlns:a16="http://schemas.microsoft.com/office/drawing/2014/main" id="{3D78F305-A8D1-5710-6D90-E5A31788D528}"/>
                </a:ext>
              </a:extLst>
            </p:cNvPr>
            <p:cNvCxnSpPr>
              <a:cxnSpLocks/>
            </p:cNvCxnSpPr>
            <p:nvPr/>
          </p:nvCxnSpPr>
          <p:spPr>
            <a:xfrm flipV="1">
              <a:off x="5123145" y="1346200"/>
              <a:ext cx="0" cy="357670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1B273902-9E8B-7BFA-638D-DBC2C896577A}"/>
                </a:ext>
              </a:extLst>
            </p:cNvPr>
            <p:cNvCxnSpPr>
              <a:cxnSpLocks/>
            </p:cNvCxnSpPr>
            <p:nvPr/>
          </p:nvCxnSpPr>
          <p:spPr>
            <a:xfrm flipH="1" flipV="1">
              <a:off x="3556000" y="1498600"/>
              <a:ext cx="1554445" cy="34196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Arc 11">
              <a:extLst>
                <a:ext uri="{FF2B5EF4-FFF2-40B4-BE49-F238E27FC236}">
                  <a16:creationId xmlns:a16="http://schemas.microsoft.com/office/drawing/2014/main" id="{630BDC55-8279-14FF-9678-42AF3848073B}"/>
                </a:ext>
              </a:extLst>
            </p:cNvPr>
            <p:cNvSpPr/>
            <p:nvPr/>
          </p:nvSpPr>
          <p:spPr>
            <a:xfrm rot="2981890">
              <a:off x="5133939" y="4151328"/>
              <a:ext cx="1187290" cy="1452860"/>
            </a:xfrm>
            <a:prstGeom prst="arc">
              <a:avLst>
                <a:gd name="adj1" fmla="val 16200000"/>
                <a:gd name="adj2" fmla="val 18778237"/>
              </a:avLst>
            </a:prstGeom>
            <a:ln>
              <a:headEnd type="arrow"/>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504A939A-8A10-A94D-74F1-0A98663E1189}"/>
                </a:ext>
              </a:extLst>
            </p:cNvPr>
            <p:cNvSpPr txBox="1"/>
            <p:nvPr/>
          </p:nvSpPr>
          <p:spPr>
            <a:xfrm>
              <a:off x="6408082" y="4415515"/>
              <a:ext cx="1302707" cy="369332"/>
            </a:xfrm>
            <a:prstGeom prst="rect">
              <a:avLst/>
            </a:prstGeom>
            <a:noFill/>
          </p:spPr>
          <p:txBody>
            <a:bodyPr wrap="square" rtlCol="0">
              <a:spAutoFit/>
            </a:bodyPr>
            <a:lstStyle/>
            <a:p>
              <a:r>
                <a:rPr lang="el-GR" dirty="0"/>
                <a:t>α</a:t>
              </a:r>
              <a:endParaRPr lang="fr-FR" dirty="0"/>
            </a:p>
          </p:txBody>
        </p:sp>
        <p:sp>
          <p:nvSpPr>
            <p:cNvPr id="14" name="ZoneTexte 13">
              <a:extLst>
                <a:ext uri="{FF2B5EF4-FFF2-40B4-BE49-F238E27FC236}">
                  <a16:creationId xmlns:a16="http://schemas.microsoft.com/office/drawing/2014/main" id="{A24626E5-5D99-01CE-617E-D345488B4974}"/>
                </a:ext>
              </a:extLst>
            </p:cNvPr>
            <p:cNvSpPr txBox="1"/>
            <p:nvPr/>
          </p:nvSpPr>
          <p:spPr>
            <a:xfrm>
              <a:off x="9211632" y="5034734"/>
              <a:ext cx="345728" cy="369332"/>
            </a:xfrm>
            <a:prstGeom prst="rect">
              <a:avLst/>
            </a:prstGeom>
            <a:noFill/>
          </p:spPr>
          <p:txBody>
            <a:bodyPr wrap="square" rtlCol="0">
              <a:spAutoFit/>
            </a:bodyPr>
            <a:lstStyle/>
            <a:p>
              <a:r>
                <a:rPr lang="fr-FR" dirty="0"/>
                <a:t>x</a:t>
              </a:r>
            </a:p>
          </p:txBody>
        </p:sp>
        <p:sp>
          <p:nvSpPr>
            <p:cNvPr id="16" name="ZoneTexte 15">
              <a:extLst>
                <a:ext uri="{FF2B5EF4-FFF2-40B4-BE49-F238E27FC236}">
                  <a16:creationId xmlns:a16="http://schemas.microsoft.com/office/drawing/2014/main" id="{3F6BF793-51E6-99B6-B58F-45208517523B}"/>
                </a:ext>
              </a:extLst>
            </p:cNvPr>
            <p:cNvSpPr txBox="1"/>
            <p:nvPr/>
          </p:nvSpPr>
          <p:spPr>
            <a:xfrm>
              <a:off x="8815800" y="2648571"/>
              <a:ext cx="345728" cy="369332"/>
            </a:xfrm>
            <a:prstGeom prst="rect">
              <a:avLst/>
            </a:prstGeom>
            <a:noFill/>
          </p:spPr>
          <p:txBody>
            <a:bodyPr wrap="square" rtlCol="0">
              <a:spAutoFit/>
            </a:bodyPr>
            <a:lstStyle/>
            <a:p>
              <a:r>
                <a:rPr lang="fr-FR" dirty="0"/>
                <a:t>u</a:t>
              </a:r>
            </a:p>
          </p:txBody>
        </p:sp>
        <p:sp>
          <p:nvSpPr>
            <p:cNvPr id="17" name="ZoneTexte 16">
              <a:extLst>
                <a:ext uri="{FF2B5EF4-FFF2-40B4-BE49-F238E27FC236}">
                  <a16:creationId xmlns:a16="http://schemas.microsoft.com/office/drawing/2014/main" id="{EFD9ACB9-5050-B110-920A-F5A7F1553063}"/>
                </a:ext>
              </a:extLst>
            </p:cNvPr>
            <p:cNvSpPr txBox="1"/>
            <p:nvPr/>
          </p:nvSpPr>
          <p:spPr>
            <a:xfrm>
              <a:off x="4789596" y="1073353"/>
              <a:ext cx="345728" cy="369332"/>
            </a:xfrm>
            <a:prstGeom prst="rect">
              <a:avLst/>
            </a:prstGeom>
            <a:noFill/>
          </p:spPr>
          <p:txBody>
            <a:bodyPr wrap="square" rtlCol="0">
              <a:spAutoFit/>
            </a:bodyPr>
            <a:lstStyle/>
            <a:p>
              <a:r>
                <a:rPr lang="fr-FR" dirty="0"/>
                <a:t>y</a:t>
              </a:r>
            </a:p>
          </p:txBody>
        </p:sp>
        <p:sp>
          <p:nvSpPr>
            <p:cNvPr id="18" name="ZoneTexte 17">
              <a:extLst>
                <a:ext uri="{FF2B5EF4-FFF2-40B4-BE49-F238E27FC236}">
                  <a16:creationId xmlns:a16="http://schemas.microsoft.com/office/drawing/2014/main" id="{616991EA-7FAE-D595-E91D-59C90308904B}"/>
                </a:ext>
              </a:extLst>
            </p:cNvPr>
            <p:cNvSpPr txBox="1"/>
            <p:nvPr/>
          </p:nvSpPr>
          <p:spPr>
            <a:xfrm>
              <a:off x="3203836" y="1427600"/>
              <a:ext cx="345728" cy="369332"/>
            </a:xfrm>
            <a:prstGeom prst="rect">
              <a:avLst/>
            </a:prstGeom>
            <a:noFill/>
          </p:spPr>
          <p:txBody>
            <a:bodyPr wrap="square" rtlCol="0">
              <a:spAutoFit/>
            </a:bodyPr>
            <a:lstStyle/>
            <a:p>
              <a:r>
                <a:rPr lang="fr-FR" dirty="0"/>
                <a:t>v</a:t>
              </a:r>
            </a:p>
          </p:txBody>
        </p:sp>
        <p:sp>
          <p:nvSpPr>
            <p:cNvPr id="19" name="ZoneTexte 18">
              <a:extLst>
                <a:ext uri="{FF2B5EF4-FFF2-40B4-BE49-F238E27FC236}">
                  <a16:creationId xmlns:a16="http://schemas.microsoft.com/office/drawing/2014/main" id="{AA5D8EBC-46A8-28A1-4B6A-C81E488A635C}"/>
                </a:ext>
              </a:extLst>
            </p:cNvPr>
            <p:cNvSpPr txBox="1"/>
            <p:nvPr/>
          </p:nvSpPr>
          <p:spPr>
            <a:xfrm>
              <a:off x="4729634" y="4659053"/>
              <a:ext cx="345728" cy="369332"/>
            </a:xfrm>
            <a:prstGeom prst="rect">
              <a:avLst/>
            </a:prstGeom>
            <a:noFill/>
          </p:spPr>
          <p:txBody>
            <a:bodyPr wrap="square" rtlCol="0">
              <a:spAutoFit/>
            </a:bodyPr>
            <a:lstStyle/>
            <a:p>
              <a:r>
                <a:rPr lang="fr-FR" dirty="0"/>
                <a:t>O</a:t>
              </a:r>
            </a:p>
          </p:txBody>
        </p:sp>
        <p:cxnSp>
          <p:nvCxnSpPr>
            <p:cNvPr id="6" name="Connecteur droit avec flèche 5">
              <a:extLst>
                <a:ext uri="{FF2B5EF4-FFF2-40B4-BE49-F238E27FC236}">
                  <a16:creationId xmlns:a16="http://schemas.microsoft.com/office/drawing/2014/main" id="{B2755471-455B-8974-5E0B-8321E58B95B5}"/>
                </a:ext>
              </a:extLst>
            </p:cNvPr>
            <p:cNvCxnSpPr>
              <a:cxnSpLocks/>
            </p:cNvCxnSpPr>
            <p:nvPr/>
          </p:nvCxnSpPr>
          <p:spPr>
            <a:xfrm flipV="1">
              <a:off x="5123145" y="3017903"/>
              <a:ext cx="4093228" cy="18796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F11AB42B-6407-7AF3-1959-DF97FCBD25D9}"/>
                  </a:ext>
                </a:extLst>
              </p:cNvPr>
              <p:cNvSpPr txBox="1"/>
              <p:nvPr/>
            </p:nvSpPr>
            <p:spPr>
              <a:xfrm>
                <a:off x="6643991" y="272374"/>
                <a:ext cx="5214026" cy="4171206"/>
              </a:xfrm>
              <a:prstGeom prst="rect">
                <a:avLst/>
              </a:prstGeom>
              <a:noFill/>
            </p:spPr>
            <p:txBody>
              <a:bodyPr wrap="square" rtlCol="0">
                <a:spAutoFit/>
              </a:bodyPr>
              <a:lstStyle/>
              <a:p>
                <a:r>
                  <a:rPr lang="fr-FR" dirty="0"/>
                  <a:t>Soit B </a:t>
                </a:r>
                <a:r>
                  <a:rPr lang="fr-FR" dirty="0">
                    <a:solidFill>
                      <a:schemeClr val="tx1"/>
                    </a:solidFill>
                  </a:rPr>
                  <a:t>=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acc>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𝑦</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𝑧</m:t>
                        </m:r>
                      </m:e>
                    </m:acc>
                  </m:oMath>
                </a14:m>
                <a:r>
                  <a:rPr lang="fr-FR" dirty="0"/>
                  <a:t>) et B</a:t>
                </a:r>
                <a:r>
                  <a:rPr lang="fr-FR" baseline="-25000" dirty="0"/>
                  <a:t>1</a:t>
                </a:r>
                <a:r>
                  <a:rPr lang="fr-FR" dirty="0"/>
                  <a:t> = (</a:t>
                </a:r>
                <a14:m>
                  <m:oMath xmlns:m="http://schemas.openxmlformats.org/officeDocument/2006/math">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𝑢</m:t>
                        </m:r>
                      </m:e>
                    </m:acc>
                    <m:r>
                      <a:rPr lang="fr-FR"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𝑣</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ea typeface="Calibri" panose="020F0502020204030204" pitchFamily="34" charset="0"/>
                            <a:cs typeface="Times New Roman" panose="02020603050405020304" pitchFamily="18" charset="0"/>
                          </a:rPr>
                          <m:t>𝑧</m:t>
                        </m:r>
                      </m:e>
                    </m:acc>
                  </m:oMath>
                </a14:m>
                <a:r>
                  <a:rPr lang="fr-FR" dirty="0"/>
                  <a:t>)</a:t>
                </a:r>
              </a:p>
              <a:p>
                <a:endParaRPr lang="fr-FR" dirty="0"/>
              </a:p>
              <a:p>
                <a:endParaRPr lang="fr-FR" dirty="0"/>
              </a:p>
              <a:p>
                <a:r>
                  <a:rPr lang="fr-FR" dirty="0"/>
                  <a:t>α =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acc>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rPr>
                          <m:t>𝑢</m:t>
                        </m:r>
                      </m:e>
                    </m:acc>
                  </m:oMath>
                </a14:m>
                <a:r>
                  <a:rPr lang="fr-FR" dirty="0"/>
                  <a:t>) </a:t>
                </a:r>
              </a:p>
              <a:p>
                <a:endParaRPr lang="fr-FR" i="1" dirty="0">
                  <a:effectLst/>
                  <a:latin typeface="Cambria Math" panose="02040503050406030204" pitchFamily="18" charset="0"/>
                  <a:ea typeface="Times New Roman" panose="02020603050405020304" pitchFamily="18" charset="0"/>
                </a:endParaRPr>
              </a:p>
              <a:p>
                <a:endParaRPr lang="fr-FR" i="1" dirty="0">
                  <a:effectLst/>
                  <a:latin typeface="Cambria Math" panose="02040503050406030204" pitchFamily="18" charset="0"/>
                  <a:ea typeface="Times New Roman" panose="02020603050405020304" pitchFamily="18" charset="0"/>
                </a:endParaRPr>
              </a:p>
              <a:p>
                <a:pPr/>
                <a14:m>
                  <m:oMathPara xmlns:m="http://schemas.openxmlformats.org/officeDocument/2006/math">
                    <m:oMathParaPr>
                      <m:jc m:val="left"/>
                    </m:oMathParaPr>
                    <m:oMath xmlns:m="http://schemas.openxmlformats.org/officeDocument/2006/math">
                      <m:d>
                        <m:dPr>
                          <m:begChr m:val="{"/>
                          <m:endChr m:val=""/>
                          <m:ctrlPr>
                            <a:rPr lang="fr-FR" i="1" smtClean="0">
                              <a:effectLst/>
                              <a:latin typeface="Cambria Math" panose="02040503050406030204" pitchFamily="18" charset="0"/>
                              <a:ea typeface="Times New Roman" panose="02020603050405020304" pitchFamily="18" charset="0"/>
                            </a:rPr>
                          </m:ctrlPr>
                        </m:dPr>
                        <m:e>
                          <m:eqArr>
                            <m:eqArrPr>
                              <m:ctrlPr>
                                <a:rPr lang="fr-FR" i="1">
                                  <a:effectLst/>
                                  <a:latin typeface="Cambria Math" panose="02040503050406030204" pitchFamily="18" charset="0"/>
                                  <a:ea typeface="Times New Roman" panose="02020603050405020304" pitchFamily="18" charset="0"/>
                                </a:rPr>
                              </m:ctrlPr>
                            </m:eqArrPr>
                            <m:e>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e>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eqArr>
                        </m:e>
                      </m:d>
                    </m:oMath>
                  </m:oMathPara>
                </a14:m>
                <a:endParaRPr lang="fr-FR" dirty="0"/>
              </a:p>
              <a:p>
                <a:endParaRPr lang="fr-FR" dirty="0"/>
              </a:p>
              <a:p>
                <a:endParaRPr lang="fr-FR" dirty="0"/>
              </a:p>
              <a:p>
                <a:endParaRPr lang="fr-FR" dirty="0"/>
              </a:p>
              <a:p>
                <a:r>
                  <a:rPr lang="fr-FR" dirty="0"/>
                  <a:t>Soit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acc>
                  </m:oMath>
                </a14:m>
                <a:r>
                  <a:rPr lang="fr-FR" dirty="0"/>
                  <a:t> = </a:t>
                </a:r>
                <a14:m>
                  <m:oMath xmlns:m="http://schemas.openxmlformats.org/officeDocument/2006/math">
                    <m:r>
                      <a:rPr lang="fr-FR" b="0" i="1" smtClean="0">
                        <a:latin typeface="Cambria Math" panose="02040503050406030204" pitchFamily="18" charset="0"/>
                        <a:ea typeface="Calibri" panose="020F0502020204030204" pitchFamily="34" charset="0"/>
                        <a:cs typeface="Times New Roman" panose="02020603050405020304" pitchFamily="18" charset="0"/>
                      </a:rPr>
                      <m:t>𝑎</m:t>
                    </m:r>
                    <m:acc>
                      <m:accPr>
                        <m:chr m:val="⃗"/>
                        <m:ctrlPr>
                          <a:rPr lang="fr-FR" i="1">
                            <a:latin typeface="Cambria Math" panose="02040503050406030204" pitchFamily="18" charset="0"/>
                          </a:rPr>
                        </m:ctrlPr>
                      </m:accPr>
                      <m:e>
                        <m:r>
                          <a:rPr lang="fr-FR" b="0" i="1" smtClean="0">
                            <a:latin typeface="Cambria Math" panose="02040503050406030204" pitchFamily="18" charset="0"/>
                          </a:rPr>
                          <m:t>𝑢</m:t>
                        </m:r>
                      </m:e>
                    </m:acc>
                    <m:r>
                      <a:rPr lang="fr-FR" b="0" i="1" smtClean="0">
                        <a:latin typeface="Cambria Math" panose="02040503050406030204" pitchFamily="18" charset="0"/>
                        <a:ea typeface="Calibri" panose="020F0502020204030204" pitchFamily="34" charset="0"/>
                        <a:cs typeface="Times New Roman" panose="02020603050405020304" pitchFamily="18" charset="0"/>
                      </a:rPr>
                      <m:t>+</m:t>
                    </m:r>
                    <m:r>
                      <a:rPr lang="fr-FR" b="0" i="1" smtClean="0">
                        <a:latin typeface="Cambria Math" panose="02040503050406030204" pitchFamily="18" charset="0"/>
                        <a:ea typeface="Calibri" panose="020F0502020204030204" pitchFamily="34" charset="0"/>
                        <a:cs typeface="Times New Roman" panose="02020603050405020304" pitchFamily="18" charset="0"/>
                      </a:rPr>
                      <m:t>𝑏</m:t>
                    </m:r>
                    <m:acc>
                      <m:accPr>
                        <m:chr m:val="⃗"/>
                        <m:ctrlPr>
                          <a:rPr lang="fr-FR" i="1">
                            <a:latin typeface="Cambria Math" panose="02040503050406030204" pitchFamily="18" charset="0"/>
                          </a:rPr>
                        </m:ctrlPr>
                      </m:accPr>
                      <m:e>
                        <m:r>
                          <a:rPr lang="fr-FR" b="0" i="1" smtClean="0">
                            <a:latin typeface="Cambria Math" panose="02040503050406030204" pitchFamily="18" charset="0"/>
                          </a:rPr>
                          <m:t>𝑣</m:t>
                        </m:r>
                      </m:e>
                    </m:acc>
                  </m:oMath>
                </a14:m>
                <a:r>
                  <a:rPr lang="fr-FR" dirty="0"/>
                  <a:t> dans B1</a:t>
                </a:r>
              </a:p>
              <a:p>
                <a:endParaRPr lang="fr-FR" dirty="0"/>
              </a:p>
              <a:p>
                <a:r>
                  <a:rPr lang="fr-FR" dirty="0"/>
                  <a:t>Il s’exprimera dans B :</a:t>
                </a:r>
              </a:p>
            </p:txBody>
          </p:sp>
        </mc:Choice>
        <mc:Fallback xmlns="">
          <p:sp>
            <p:nvSpPr>
              <p:cNvPr id="21" name="ZoneTexte 20">
                <a:extLst>
                  <a:ext uri="{FF2B5EF4-FFF2-40B4-BE49-F238E27FC236}">
                    <a16:creationId xmlns:a16="http://schemas.microsoft.com/office/drawing/2014/main" id="{F11AB42B-6407-7AF3-1959-DF97FCBD25D9}"/>
                  </a:ext>
                </a:extLst>
              </p:cNvPr>
              <p:cNvSpPr txBox="1">
                <a:spLocks noRot="1" noChangeAspect="1" noMove="1" noResize="1" noEditPoints="1" noAdjustHandles="1" noChangeArrowheads="1" noChangeShapeType="1" noTextEdit="1"/>
              </p:cNvSpPr>
              <p:nvPr/>
            </p:nvSpPr>
            <p:spPr>
              <a:xfrm>
                <a:off x="6643991" y="272374"/>
                <a:ext cx="5214026" cy="4171206"/>
              </a:xfrm>
              <a:prstGeom prst="rect">
                <a:avLst/>
              </a:prstGeom>
              <a:blipFill>
                <a:blip r:embed="rId3"/>
                <a:stretch>
                  <a:fillRect l="-1053" t="-1901" b="-1462"/>
                </a:stretch>
              </a:blipFill>
            </p:spPr>
            <p:txBody>
              <a:bodyPr/>
              <a:lstStyle/>
              <a:p>
                <a:r>
                  <a:rPr lang="fr-FR">
                    <a:noFill/>
                  </a:rPr>
                  <a:t> </a:t>
                </a:r>
              </a:p>
            </p:txBody>
          </p:sp>
        </mc:Fallback>
      </mc:AlternateContent>
      <p:cxnSp>
        <p:nvCxnSpPr>
          <p:cNvPr id="23" name="Connecteur droit avec flèche 22">
            <a:extLst>
              <a:ext uri="{FF2B5EF4-FFF2-40B4-BE49-F238E27FC236}">
                <a16:creationId xmlns:a16="http://schemas.microsoft.com/office/drawing/2014/main" id="{63B21A82-6FE1-1226-64B7-CB8751EFED36}"/>
              </a:ext>
            </a:extLst>
          </p:cNvPr>
          <p:cNvCxnSpPr/>
          <p:nvPr/>
        </p:nvCxnSpPr>
        <p:spPr>
          <a:xfrm flipV="1">
            <a:off x="3028335" y="1089498"/>
            <a:ext cx="1047554" cy="1585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1BB588E3-C9C2-2549-C030-C0367D476AA5}"/>
              </a:ext>
            </a:extLst>
          </p:cNvPr>
          <p:cNvCxnSpPr>
            <a:cxnSpLocks/>
          </p:cNvCxnSpPr>
          <p:nvPr/>
        </p:nvCxnSpPr>
        <p:spPr>
          <a:xfrm>
            <a:off x="3032765" y="2675106"/>
            <a:ext cx="355057" cy="753894"/>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Connecteur droit 8">
            <a:extLst>
              <a:ext uri="{FF2B5EF4-FFF2-40B4-BE49-F238E27FC236}">
                <a16:creationId xmlns:a16="http://schemas.microsoft.com/office/drawing/2014/main" id="{07AB5489-863C-1FED-81D4-2C8AA0487BEE}"/>
              </a:ext>
            </a:extLst>
          </p:cNvPr>
          <p:cNvCxnSpPr>
            <a:cxnSpLocks/>
          </p:cNvCxnSpPr>
          <p:nvPr/>
        </p:nvCxnSpPr>
        <p:spPr>
          <a:xfrm>
            <a:off x="4070401" y="1119149"/>
            <a:ext cx="764245" cy="1622724"/>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Connecteur droit 26">
            <a:extLst>
              <a:ext uri="{FF2B5EF4-FFF2-40B4-BE49-F238E27FC236}">
                <a16:creationId xmlns:a16="http://schemas.microsoft.com/office/drawing/2014/main" id="{0A07B750-C7F1-B495-4B2D-48ED9BDCAABF}"/>
              </a:ext>
            </a:extLst>
          </p:cNvPr>
          <p:cNvCxnSpPr>
            <a:cxnSpLocks/>
          </p:cNvCxnSpPr>
          <p:nvPr/>
        </p:nvCxnSpPr>
        <p:spPr>
          <a:xfrm flipV="1">
            <a:off x="1783735" y="2662462"/>
            <a:ext cx="1217426" cy="567429"/>
          </a:xfrm>
          <a:prstGeom prst="line">
            <a:avLst/>
          </a:prstGeom>
        </p:spPr>
        <p:style>
          <a:lnRef idx="1">
            <a:schemeClr val="accent4"/>
          </a:lnRef>
          <a:fillRef idx="0">
            <a:schemeClr val="accent4"/>
          </a:fillRef>
          <a:effectRef idx="0">
            <a:schemeClr val="accent4"/>
          </a:effectRef>
          <a:fontRef idx="minor">
            <a:schemeClr val="tx1"/>
          </a:fontRef>
        </p:style>
      </p:cxnSp>
      <p:cxnSp>
        <p:nvCxnSpPr>
          <p:cNvPr id="30" name="Connecteur droit 29">
            <a:extLst>
              <a:ext uri="{FF2B5EF4-FFF2-40B4-BE49-F238E27FC236}">
                <a16:creationId xmlns:a16="http://schemas.microsoft.com/office/drawing/2014/main" id="{7C65EA6A-AF05-D2B1-168B-A63121AC0571}"/>
              </a:ext>
            </a:extLst>
          </p:cNvPr>
          <p:cNvCxnSpPr>
            <a:cxnSpLocks/>
          </p:cNvCxnSpPr>
          <p:nvPr/>
        </p:nvCxnSpPr>
        <p:spPr>
          <a:xfrm flipV="1">
            <a:off x="1341799" y="1112740"/>
            <a:ext cx="2716079" cy="1265935"/>
          </a:xfrm>
          <a:prstGeom prst="line">
            <a:avLst/>
          </a:prstGeom>
        </p:spPr>
        <p:style>
          <a:lnRef idx="1">
            <a:schemeClr val="accent4"/>
          </a:lnRef>
          <a:fillRef idx="0">
            <a:schemeClr val="accent4"/>
          </a:fillRef>
          <a:effectRef idx="0">
            <a:schemeClr val="accent4"/>
          </a:effectRef>
          <a:fontRef idx="minor">
            <a:schemeClr val="tx1"/>
          </a:fontRef>
        </p:style>
      </p:cxnSp>
      <p:cxnSp>
        <p:nvCxnSpPr>
          <p:cNvPr id="35" name="Connecteur droit 34">
            <a:extLst>
              <a:ext uri="{FF2B5EF4-FFF2-40B4-BE49-F238E27FC236}">
                <a16:creationId xmlns:a16="http://schemas.microsoft.com/office/drawing/2014/main" id="{294E8FBE-E8BB-9DFF-4062-3D1F5EC9FC0B}"/>
              </a:ext>
            </a:extLst>
          </p:cNvPr>
          <p:cNvCxnSpPr>
            <a:cxnSpLocks/>
          </p:cNvCxnSpPr>
          <p:nvPr/>
        </p:nvCxnSpPr>
        <p:spPr>
          <a:xfrm rot="-60000" flipV="1">
            <a:off x="3373039" y="2772382"/>
            <a:ext cx="1440000" cy="6177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AF6CFF0-373A-1C7F-DD38-0EF24428D339}"/>
              </a:ext>
            </a:extLst>
          </p:cNvPr>
          <p:cNvCxnSpPr>
            <a:cxnSpLocks/>
          </p:cNvCxnSpPr>
          <p:nvPr/>
        </p:nvCxnSpPr>
        <p:spPr>
          <a:xfrm rot="6420000" flipV="1">
            <a:off x="1204070" y="2492653"/>
            <a:ext cx="720000" cy="6177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108680E2-AAC3-A398-BE2E-ECC8286A237B}"/>
              </a:ext>
            </a:extLst>
          </p:cNvPr>
          <p:cNvSpPr txBox="1"/>
          <p:nvPr/>
        </p:nvSpPr>
        <p:spPr>
          <a:xfrm>
            <a:off x="1546575" y="2535837"/>
            <a:ext cx="345728" cy="369332"/>
          </a:xfrm>
          <a:prstGeom prst="rect">
            <a:avLst/>
          </a:prstGeom>
          <a:noFill/>
        </p:spPr>
        <p:txBody>
          <a:bodyPr wrap="square" rtlCol="0">
            <a:spAutoFit/>
          </a:bodyPr>
          <a:lstStyle/>
          <a:p>
            <a:r>
              <a:rPr lang="fr-FR" dirty="0"/>
              <a:t>b</a:t>
            </a:r>
          </a:p>
        </p:txBody>
      </p:sp>
      <p:sp>
        <p:nvSpPr>
          <p:cNvPr id="38" name="ZoneTexte 37">
            <a:extLst>
              <a:ext uri="{FF2B5EF4-FFF2-40B4-BE49-F238E27FC236}">
                <a16:creationId xmlns:a16="http://schemas.microsoft.com/office/drawing/2014/main" id="{005EE85B-B13F-D46B-9D8B-D08AF1BE0D97}"/>
              </a:ext>
            </a:extLst>
          </p:cNvPr>
          <p:cNvSpPr txBox="1"/>
          <p:nvPr/>
        </p:nvSpPr>
        <p:spPr>
          <a:xfrm>
            <a:off x="4066779" y="2641264"/>
            <a:ext cx="345728" cy="369332"/>
          </a:xfrm>
          <a:prstGeom prst="rect">
            <a:avLst/>
          </a:prstGeom>
          <a:noFill/>
        </p:spPr>
        <p:txBody>
          <a:bodyPr wrap="square" rtlCol="0">
            <a:spAutoFit/>
          </a:bodyPr>
          <a:lstStyle/>
          <a:p>
            <a:r>
              <a:rPr lang="fr-FR" dirty="0"/>
              <a:t>a</a:t>
            </a:r>
          </a:p>
        </p:txBody>
      </p:sp>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E5B2BCA0-A4CB-AAC9-DB81-D02339EEDB11}"/>
                  </a:ext>
                </a:extLst>
              </p:cNvPr>
              <p:cNvSpPr txBox="1"/>
              <p:nvPr/>
            </p:nvSpPr>
            <p:spPr>
              <a:xfrm>
                <a:off x="2757851" y="1716826"/>
                <a:ext cx="1168781" cy="4047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acc>
                    </m:oMath>
                  </m:oMathPara>
                </a14:m>
                <a:endParaRPr lang="fr-FR" dirty="0"/>
              </a:p>
            </p:txBody>
          </p:sp>
        </mc:Choice>
        <mc:Fallback xmlns="">
          <p:sp>
            <p:nvSpPr>
              <p:cNvPr id="39" name="ZoneTexte 38">
                <a:extLst>
                  <a:ext uri="{FF2B5EF4-FFF2-40B4-BE49-F238E27FC236}">
                    <a16:creationId xmlns:a16="http://schemas.microsoft.com/office/drawing/2014/main" id="{E5B2BCA0-A4CB-AAC9-DB81-D02339EEDB11}"/>
                  </a:ext>
                </a:extLst>
              </p:cNvPr>
              <p:cNvSpPr txBox="1">
                <a:spLocks noRot="1" noChangeAspect="1" noMove="1" noResize="1" noEditPoints="1" noAdjustHandles="1" noChangeArrowheads="1" noChangeShapeType="1" noTextEdit="1"/>
              </p:cNvSpPr>
              <p:nvPr/>
            </p:nvSpPr>
            <p:spPr>
              <a:xfrm>
                <a:off x="2757851" y="1716826"/>
                <a:ext cx="1168781" cy="404791"/>
              </a:xfrm>
              <a:prstGeom prst="rect">
                <a:avLst/>
              </a:prstGeom>
              <a:blipFill>
                <a:blip r:embed="rId4"/>
                <a:stretch>
                  <a:fillRect t="-21212"/>
                </a:stretch>
              </a:blipFill>
            </p:spPr>
            <p:txBody>
              <a:bodyPr/>
              <a:lstStyle/>
              <a:p>
                <a:r>
                  <a:rPr lang="fr-FR">
                    <a:noFill/>
                  </a:rPr>
                  <a:t> </a:t>
                </a:r>
              </a:p>
            </p:txBody>
          </p:sp>
        </mc:Fallback>
      </mc:AlternateContent>
    </p:spTree>
    <p:extLst>
      <p:ext uri="{BB962C8B-B14F-4D97-AF65-F5344CB8AC3E}">
        <p14:creationId xmlns:p14="http://schemas.microsoft.com/office/powerpoint/2010/main" val="217925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0" name="Groupe 19">
            <a:extLst>
              <a:ext uri="{FF2B5EF4-FFF2-40B4-BE49-F238E27FC236}">
                <a16:creationId xmlns:a16="http://schemas.microsoft.com/office/drawing/2014/main" id="{14EEB5EB-9726-43D8-9616-4FC1D8CDC2D3}"/>
              </a:ext>
            </a:extLst>
          </p:cNvPr>
          <p:cNvGrpSpPr/>
          <p:nvPr/>
        </p:nvGrpSpPr>
        <p:grpSpPr>
          <a:xfrm>
            <a:off x="197977" y="168677"/>
            <a:ext cx="6353524" cy="4398050"/>
            <a:chOff x="3203836" y="1073353"/>
            <a:chExt cx="6353524" cy="4398050"/>
          </a:xfrm>
        </p:grpSpPr>
        <p:cxnSp>
          <p:nvCxnSpPr>
            <p:cNvPr id="3" name="Connecteur droit avec flèche 2">
              <a:extLst>
                <a:ext uri="{FF2B5EF4-FFF2-40B4-BE49-F238E27FC236}">
                  <a16:creationId xmlns:a16="http://schemas.microsoft.com/office/drawing/2014/main" id="{E4C0E042-7937-C5BC-67D6-E636A503CDB7}"/>
                </a:ext>
              </a:extLst>
            </p:cNvPr>
            <p:cNvCxnSpPr/>
            <p:nvPr/>
          </p:nvCxnSpPr>
          <p:spPr>
            <a:xfrm>
              <a:off x="5123145" y="4910203"/>
              <a:ext cx="429642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 name="Connecteur droit avec flèche 3">
              <a:extLst>
                <a:ext uri="{FF2B5EF4-FFF2-40B4-BE49-F238E27FC236}">
                  <a16:creationId xmlns:a16="http://schemas.microsoft.com/office/drawing/2014/main" id="{3D78F305-A8D1-5710-6D90-E5A31788D528}"/>
                </a:ext>
              </a:extLst>
            </p:cNvPr>
            <p:cNvCxnSpPr>
              <a:cxnSpLocks/>
            </p:cNvCxnSpPr>
            <p:nvPr/>
          </p:nvCxnSpPr>
          <p:spPr>
            <a:xfrm flipV="1">
              <a:off x="5123145" y="1346200"/>
              <a:ext cx="0" cy="357670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1B273902-9E8B-7BFA-638D-DBC2C896577A}"/>
                </a:ext>
              </a:extLst>
            </p:cNvPr>
            <p:cNvCxnSpPr>
              <a:cxnSpLocks/>
            </p:cNvCxnSpPr>
            <p:nvPr/>
          </p:nvCxnSpPr>
          <p:spPr>
            <a:xfrm flipH="1" flipV="1">
              <a:off x="3556000" y="1498600"/>
              <a:ext cx="1554445" cy="34196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Arc 11">
              <a:extLst>
                <a:ext uri="{FF2B5EF4-FFF2-40B4-BE49-F238E27FC236}">
                  <a16:creationId xmlns:a16="http://schemas.microsoft.com/office/drawing/2014/main" id="{630BDC55-8279-14FF-9678-42AF3848073B}"/>
                </a:ext>
              </a:extLst>
            </p:cNvPr>
            <p:cNvSpPr/>
            <p:nvPr/>
          </p:nvSpPr>
          <p:spPr>
            <a:xfrm rot="2981890">
              <a:off x="5133939" y="4151328"/>
              <a:ext cx="1187290" cy="1452860"/>
            </a:xfrm>
            <a:prstGeom prst="arc">
              <a:avLst>
                <a:gd name="adj1" fmla="val 16200000"/>
                <a:gd name="adj2" fmla="val 18778237"/>
              </a:avLst>
            </a:prstGeom>
            <a:ln>
              <a:headEnd type="arrow"/>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504A939A-8A10-A94D-74F1-0A98663E1189}"/>
                </a:ext>
              </a:extLst>
            </p:cNvPr>
            <p:cNvSpPr txBox="1"/>
            <p:nvPr/>
          </p:nvSpPr>
          <p:spPr>
            <a:xfrm>
              <a:off x="6408082" y="4415515"/>
              <a:ext cx="1302707" cy="369332"/>
            </a:xfrm>
            <a:prstGeom prst="rect">
              <a:avLst/>
            </a:prstGeom>
            <a:noFill/>
          </p:spPr>
          <p:txBody>
            <a:bodyPr wrap="square" rtlCol="0">
              <a:spAutoFit/>
            </a:bodyPr>
            <a:lstStyle/>
            <a:p>
              <a:r>
                <a:rPr lang="el-GR" dirty="0"/>
                <a:t>α</a:t>
              </a:r>
              <a:endParaRPr lang="fr-FR" dirty="0"/>
            </a:p>
          </p:txBody>
        </p:sp>
        <p:sp>
          <p:nvSpPr>
            <p:cNvPr id="14" name="ZoneTexte 13">
              <a:extLst>
                <a:ext uri="{FF2B5EF4-FFF2-40B4-BE49-F238E27FC236}">
                  <a16:creationId xmlns:a16="http://schemas.microsoft.com/office/drawing/2014/main" id="{A24626E5-5D99-01CE-617E-D345488B4974}"/>
                </a:ext>
              </a:extLst>
            </p:cNvPr>
            <p:cNvSpPr txBox="1"/>
            <p:nvPr/>
          </p:nvSpPr>
          <p:spPr>
            <a:xfrm>
              <a:off x="9211632" y="5034734"/>
              <a:ext cx="345728" cy="369332"/>
            </a:xfrm>
            <a:prstGeom prst="rect">
              <a:avLst/>
            </a:prstGeom>
            <a:noFill/>
          </p:spPr>
          <p:txBody>
            <a:bodyPr wrap="square" rtlCol="0">
              <a:spAutoFit/>
            </a:bodyPr>
            <a:lstStyle/>
            <a:p>
              <a:r>
                <a:rPr lang="fr-FR" dirty="0"/>
                <a:t>x</a:t>
              </a:r>
            </a:p>
          </p:txBody>
        </p:sp>
        <p:sp>
          <p:nvSpPr>
            <p:cNvPr id="16" name="ZoneTexte 15">
              <a:extLst>
                <a:ext uri="{FF2B5EF4-FFF2-40B4-BE49-F238E27FC236}">
                  <a16:creationId xmlns:a16="http://schemas.microsoft.com/office/drawing/2014/main" id="{3F6BF793-51E6-99B6-B58F-45208517523B}"/>
                </a:ext>
              </a:extLst>
            </p:cNvPr>
            <p:cNvSpPr txBox="1"/>
            <p:nvPr/>
          </p:nvSpPr>
          <p:spPr>
            <a:xfrm>
              <a:off x="8815800" y="2648571"/>
              <a:ext cx="345728" cy="369332"/>
            </a:xfrm>
            <a:prstGeom prst="rect">
              <a:avLst/>
            </a:prstGeom>
            <a:noFill/>
          </p:spPr>
          <p:txBody>
            <a:bodyPr wrap="square" rtlCol="0">
              <a:spAutoFit/>
            </a:bodyPr>
            <a:lstStyle/>
            <a:p>
              <a:r>
                <a:rPr lang="fr-FR" dirty="0"/>
                <a:t>u</a:t>
              </a:r>
            </a:p>
          </p:txBody>
        </p:sp>
        <p:sp>
          <p:nvSpPr>
            <p:cNvPr id="17" name="ZoneTexte 16">
              <a:extLst>
                <a:ext uri="{FF2B5EF4-FFF2-40B4-BE49-F238E27FC236}">
                  <a16:creationId xmlns:a16="http://schemas.microsoft.com/office/drawing/2014/main" id="{EFD9ACB9-5050-B110-920A-F5A7F1553063}"/>
                </a:ext>
              </a:extLst>
            </p:cNvPr>
            <p:cNvSpPr txBox="1"/>
            <p:nvPr/>
          </p:nvSpPr>
          <p:spPr>
            <a:xfrm>
              <a:off x="4789596" y="1073353"/>
              <a:ext cx="345728" cy="369332"/>
            </a:xfrm>
            <a:prstGeom prst="rect">
              <a:avLst/>
            </a:prstGeom>
            <a:noFill/>
          </p:spPr>
          <p:txBody>
            <a:bodyPr wrap="square" rtlCol="0">
              <a:spAutoFit/>
            </a:bodyPr>
            <a:lstStyle/>
            <a:p>
              <a:r>
                <a:rPr lang="fr-FR" dirty="0"/>
                <a:t>y</a:t>
              </a:r>
            </a:p>
          </p:txBody>
        </p:sp>
        <p:sp>
          <p:nvSpPr>
            <p:cNvPr id="18" name="ZoneTexte 17">
              <a:extLst>
                <a:ext uri="{FF2B5EF4-FFF2-40B4-BE49-F238E27FC236}">
                  <a16:creationId xmlns:a16="http://schemas.microsoft.com/office/drawing/2014/main" id="{616991EA-7FAE-D595-E91D-59C90308904B}"/>
                </a:ext>
              </a:extLst>
            </p:cNvPr>
            <p:cNvSpPr txBox="1"/>
            <p:nvPr/>
          </p:nvSpPr>
          <p:spPr>
            <a:xfrm>
              <a:off x="3203836" y="1427600"/>
              <a:ext cx="345728" cy="369332"/>
            </a:xfrm>
            <a:prstGeom prst="rect">
              <a:avLst/>
            </a:prstGeom>
            <a:noFill/>
          </p:spPr>
          <p:txBody>
            <a:bodyPr wrap="square" rtlCol="0">
              <a:spAutoFit/>
            </a:bodyPr>
            <a:lstStyle/>
            <a:p>
              <a:r>
                <a:rPr lang="fr-FR" dirty="0"/>
                <a:t>v</a:t>
              </a:r>
            </a:p>
          </p:txBody>
        </p:sp>
        <p:sp>
          <p:nvSpPr>
            <p:cNvPr id="19" name="ZoneTexte 18">
              <a:extLst>
                <a:ext uri="{FF2B5EF4-FFF2-40B4-BE49-F238E27FC236}">
                  <a16:creationId xmlns:a16="http://schemas.microsoft.com/office/drawing/2014/main" id="{AA5D8EBC-46A8-28A1-4B6A-C81E488A635C}"/>
                </a:ext>
              </a:extLst>
            </p:cNvPr>
            <p:cNvSpPr txBox="1"/>
            <p:nvPr/>
          </p:nvSpPr>
          <p:spPr>
            <a:xfrm>
              <a:off x="4729634" y="4659053"/>
              <a:ext cx="345728" cy="369332"/>
            </a:xfrm>
            <a:prstGeom prst="rect">
              <a:avLst/>
            </a:prstGeom>
            <a:noFill/>
          </p:spPr>
          <p:txBody>
            <a:bodyPr wrap="square" rtlCol="0">
              <a:spAutoFit/>
            </a:bodyPr>
            <a:lstStyle/>
            <a:p>
              <a:r>
                <a:rPr lang="fr-FR" dirty="0"/>
                <a:t>O</a:t>
              </a:r>
            </a:p>
          </p:txBody>
        </p:sp>
        <p:cxnSp>
          <p:nvCxnSpPr>
            <p:cNvPr id="6" name="Connecteur droit avec flèche 5">
              <a:extLst>
                <a:ext uri="{FF2B5EF4-FFF2-40B4-BE49-F238E27FC236}">
                  <a16:creationId xmlns:a16="http://schemas.microsoft.com/office/drawing/2014/main" id="{B2755471-455B-8974-5E0B-8321E58B95B5}"/>
                </a:ext>
              </a:extLst>
            </p:cNvPr>
            <p:cNvCxnSpPr>
              <a:cxnSpLocks/>
            </p:cNvCxnSpPr>
            <p:nvPr/>
          </p:nvCxnSpPr>
          <p:spPr>
            <a:xfrm flipV="1">
              <a:off x="5123145" y="3017903"/>
              <a:ext cx="4093228" cy="18796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F11AB42B-6407-7AF3-1959-DF97FCBD25D9}"/>
                  </a:ext>
                </a:extLst>
              </p:cNvPr>
              <p:cNvSpPr txBox="1"/>
              <p:nvPr/>
            </p:nvSpPr>
            <p:spPr>
              <a:xfrm>
                <a:off x="6646253" y="282675"/>
                <a:ext cx="5404172" cy="4760662"/>
              </a:xfrm>
              <a:prstGeom prst="rect">
                <a:avLst/>
              </a:prstGeom>
              <a:noFill/>
            </p:spPr>
            <p:txBody>
              <a:bodyPr wrap="square" rtlCol="0">
                <a:spAutoFit/>
              </a:bodyPr>
              <a:lstStyle/>
              <a:p>
                <a:r>
                  <a:rPr lang="fr-FR" dirty="0"/>
                  <a:t>Soit B </a:t>
                </a:r>
                <a:r>
                  <a:rPr lang="fr-FR" dirty="0">
                    <a:solidFill>
                      <a:schemeClr val="tx1"/>
                    </a:solidFill>
                  </a:rPr>
                  <a:t>=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acc>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𝑦</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𝑧</m:t>
                        </m:r>
                      </m:e>
                    </m:acc>
                  </m:oMath>
                </a14:m>
                <a:r>
                  <a:rPr lang="fr-FR" dirty="0"/>
                  <a:t>) et B</a:t>
                </a:r>
                <a:r>
                  <a:rPr lang="fr-FR" baseline="-25000" dirty="0"/>
                  <a:t>1</a:t>
                </a:r>
                <a:r>
                  <a:rPr lang="fr-FR" dirty="0"/>
                  <a:t> = (</a:t>
                </a:r>
                <a14:m>
                  <m:oMath xmlns:m="http://schemas.openxmlformats.org/officeDocument/2006/math">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𝑢</m:t>
                        </m:r>
                      </m:e>
                    </m:acc>
                    <m:r>
                      <a:rPr lang="fr-FR"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ea typeface="Calibri" panose="020F0502020204030204" pitchFamily="34" charset="0"/>
                            <a:cs typeface="Times New Roman" panose="02020603050405020304" pitchFamily="18" charset="0"/>
                          </a:rPr>
                          <m:t>𝑣</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ea typeface="Calibri" panose="020F0502020204030204" pitchFamily="34" charset="0"/>
                            <a:cs typeface="Times New Roman" panose="02020603050405020304" pitchFamily="18" charset="0"/>
                          </a:rPr>
                          <m:t>𝑧</m:t>
                        </m:r>
                      </m:e>
                    </m:acc>
                  </m:oMath>
                </a14:m>
                <a:r>
                  <a:rPr lang="fr-FR" dirty="0"/>
                  <a:t>)</a:t>
                </a:r>
              </a:p>
              <a:p>
                <a:endParaRPr lang="fr-FR" dirty="0"/>
              </a:p>
              <a:p>
                <a:endParaRPr lang="fr-FR" dirty="0"/>
              </a:p>
              <a:p>
                <a:r>
                  <a:rPr lang="fr-FR" dirty="0"/>
                  <a:t>α =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acc>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latin typeface="Cambria Math" panose="02040503050406030204" pitchFamily="18" charset="0"/>
                          </a:rPr>
                        </m:ctrlPr>
                      </m:accPr>
                      <m:e>
                        <m:r>
                          <a:rPr lang="fr-FR" b="0" i="1" smtClean="0">
                            <a:latin typeface="Cambria Math" panose="02040503050406030204" pitchFamily="18" charset="0"/>
                          </a:rPr>
                          <m:t>𝑢</m:t>
                        </m:r>
                      </m:e>
                    </m:acc>
                  </m:oMath>
                </a14:m>
                <a:r>
                  <a:rPr lang="fr-FR" dirty="0"/>
                  <a:t>) </a:t>
                </a:r>
              </a:p>
              <a:p>
                <a:endParaRPr lang="fr-FR" i="1" dirty="0">
                  <a:effectLst/>
                  <a:latin typeface="Cambria Math" panose="02040503050406030204" pitchFamily="18" charset="0"/>
                  <a:ea typeface="Times New Roman" panose="02020603050405020304" pitchFamily="18" charset="0"/>
                </a:endParaRPr>
              </a:p>
              <a:p>
                <a:endParaRPr lang="fr-FR" i="1" dirty="0">
                  <a:effectLst/>
                  <a:latin typeface="Cambria Math" panose="02040503050406030204" pitchFamily="18" charset="0"/>
                  <a:ea typeface="Times New Roman" panose="02020603050405020304" pitchFamily="18" charset="0"/>
                </a:endParaRPr>
              </a:p>
              <a:p>
                <a:pPr/>
                <a14:m>
                  <m:oMathPara xmlns:m="http://schemas.openxmlformats.org/officeDocument/2006/math">
                    <m:oMathParaPr>
                      <m:jc m:val="left"/>
                    </m:oMathParaPr>
                    <m:oMath xmlns:m="http://schemas.openxmlformats.org/officeDocument/2006/math">
                      <m:d>
                        <m:dPr>
                          <m:begChr m:val="{"/>
                          <m:endChr m:val=""/>
                          <m:ctrlPr>
                            <a:rPr lang="fr-FR" i="1" smtClean="0">
                              <a:effectLst/>
                              <a:latin typeface="Cambria Math" panose="02040503050406030204" pitchFamily="18" charset="0"/>
                              <a:ea typeface="Times New Roman" panose="02020603050405020304" pitchFamily="18" charset="0"/>
                            </a:rPr>
                          </m:ctrlPr>
                        </m:dPr>
                        <m:e>
                          <m:eqArr>
                            <m:eqArrPr>
                              <m:ctrlPr>
                                <a:rPr lang="fr-FR" i="1">
                                  <a:effectLst/>
                                  <a:latin typeface="Cambria Math" panose="02040503050406030204" pitchFamily="18" charset="0"/>
                                  <a:ea typeface="Times New Roman" panose="02020603050405020304" pitchFamily="18" charset="0"/>
                                </a:rPr>
                              </m:ctrlPr>
                            </m:eqArrPr>
                            <m:e>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e>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eqArr>
                        </m:e>
                      </m:d>
                    </m:oMath>
                  </m:oMathPara>
                </a14:m>
                <a:endParaRPr lang="fr-FR" dirty="0"/>
              </a:p>
              <a:p>
                <a:endParaRPr lang="fr-FR" dirty="0"/>
              </a:p>
              <a:p>
                <a:endParaRPr lang="fr-FR" dirty="0"/>
              </a:p>
              <a:p>
                <a:endParaRPr lang="fr-FR" dirty="0"/>
              </a:p>
              <a:p>
                <a:r>
                  <a:rPr lang="fr-FR" dirty="0"/>
                  <a:t>Soit </a:t>
                </a:r>
                <a14:m>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acc>
                  </m:oMath>
                </a14:m>
                <a:r>
                  <a:rPr lang="fr-FR" dirty="0"/>
                  <a:t> = </a:t>
                </a:r>
                <a14:m>
                  <m:oMath xmlns:m="http://schemas.openxmlformats.org/officeDocument/2006/math">
                    <m:r>
                      <a:rPr lang="fr-FR" b="0" i="1" smtClean="0">
                        <a:latin typeface="Cambria Math" panose="02040503050406030204" pitchFamily="18" charset="0"/>
                        <a:ea typeface="Calibri" panose="020F0502020204030204" pitchFamily="34" charset="0"/>
                        <a:cs typeface="Times New Roman" panose="02020603050405020304" pitchFamily="18" charset="0"/>
                      </a:rPr>
                      <m:t>𝑎</m:t>
                    </m:r>
                    <m:acc>
                      <m:accPr>
                        <m:chr m:val="⃗"/>
                        <m:ctrlPr>
                          <a:rPr lang="fr-FR" i="1">
                            <a:latin typeface="Cambria Math" panose="02040503050406030204" pitchFamily="18" charset="0"/>
                          </a:rPr>
                        </m:ctrlPr>
                      </m:accPr>
                      <m:e>
                        <m:r>
                          <a:rPr lang="fr-FR" b="0" i="1" smtClean="0">
                            <a:latin typeface="Cambria Math" panose="02040503050406030204" pitchFamily="18" charset="0"/>
                          </a:rPr>
                          <m:t>𝑢</m:t>
                        </m:r>
                      </m:e>
                    </m:acc>
                    <m:r>
                      <a:rPr lang="fr-FR" b="0" i="1" smtClean="0">
                        <a:latin typeface="Cambria Math" panose="02040503050406030204" pitchFamily="18" charset="0"/>
                        <a:ea typeface="Calibri" panose="020F0502020204030204" pitchFamily="34" charset="0"/>
                        <a:cs typeface="Times New Roman" panose="02020603050405020304" pitchFamily="18" charset="0"/>
                      </a:rPr>
                      <m:t>+</m:t>
                    </m:r>
                    <m:r>
                      <a:rPr lang="fr-FR" b="0" i="1" smtClean="0">
                        <a:latin typeface="Cambria Math" panose="02040503050406030204" pitchFamily="18" charset="0"/>
                        <a:ea typeface="Calibri" panose="020F0502020204030204" pitchFamily="34" charset="0"/>
                        <a:cs typeface="Times New Roman" panose="02020603050405020304" pitchFamily="18" charset="0"/>
                      </a:rPr>
                      <m:t>𝑏</m:t>
                    </m:r>
                    <m:acc>
                      <m:accPr>
                        <m:chr m:val="⃗"/>
                        <m:ctrlPr>
                          <a:rPr lang="fr-FR" i="1">
                            <a:latin typeface="Cambria Math" panose="02040503050406030204" pitchFamily="18" charset="0"/>
                          </a:rPr>
                        </m:ctrlPr>
                      </m:accPr>
                      <m:e>
                        <m:r>
                          <a:rPr lang="fr-FR" b="0" i="1" smtClean="0">
                            <a:latin typeface="Cambria Math" panose="02040503050406030204" pitchFamily="18" charset="0"/>
                          </a:rPr>
                          <m:t>𝑣</m:t>
                        </m:r>
                      </m:e>
                    </m:acc>
                  </m:oMath>
                </a14:m>
                <a:r>
                  <a:rPr lang="fr-FR" dirty="0"/>
                  <a:t> dans B1</a:t>
                </a:r>
              </a:p>
              <a:p>
                <a:endParaRPr lang="fr-FR" dirty="0"/>
              </a:p>
              <a:p>
                <a:r>
                  <a:rPr lang="fr-FR" dirty="0"/>
                  <a:t>Il s’exprimera dans B :</a:t>
                </a:r>
              </a:p>
              <a:p>
                <a:endParaRPr lang="fr-FR" dirty="0"/>
              </a:p>
              <a:p>
                <a:pPr/>
                <a14:m>
                  <m:oMathPara xmlns:m="http://schemas.openxmlformats.org/officeDocument/2006/math">
                    <m:oMathParaPr>
                      <m:jc m:val="centerGroup"/>
                    </m:oMathParaPr>
                    <m:oMath xmlns:m="http://schemas.openxmlformats.org/officeDocument/2006/math">
                      <m:acc>
                        <m:accPr>
                          <m:chr m:val="⃗"/>
                          <m:ctrlPr>
                            <a:rPr lang="fr-FR" i="1" smtClean="0">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𝑎</m:t>
                      </m:r>
                      <m:d>
                        <m:dPr>
                          <m:ctrlPr>
                            <a:rPr lang="fr-FR" i="1">
                              <a:effectLst/>
                              <a:latin typeface="Cambria Math" panose="02040503050406030204" pitchFamily="18" charset="0"/>
                              <a:ea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𝑏</m:t>
                      </m:r>
                      <m:d>
                        <m:dPr>
                          <m:ctrlPr>
                            <a:rPr lang="fr-FR" i="1">
                              <a:effectLst/>
                              <a:latin typeface="Cambria Math" panose="02040503050406030204" pitchFamily="18" charset="0"/>
                              <a:ea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effectLst/>
                                  <a:latin typeface="Cambria Math" panose="02040503050406030204" pitchFamily="18" charset="0"/>
                                  <a:ea typeface="Times New Roman" panose="02020603050405020304" pitchFamily="18" charset="0"/>
                                </a:rPr>
                              </m:ctrlPr>
                            </m:acc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e>
                          </m:acc>
                        </m:e>
                      </m:d>
                    </m:oMath>
                  </m:oMathPara>
                </a14:m>
                <a:endParaRPr lang="fr-FR" dirty="0"/>
              </a:p>
            </p:txBody>
          </p:sp>
        </mc:Choice>
        <mc:Fallback xmlns="">
          <p:sp>
            <p:nvSpPr>
              <p:cNvPr id="21" name="ZoneTexte 20">
                <a:extLst>
                  <a:ext uri="{FF2B5EF4-FFF2-40B4-BE49-F238E27FC236}">
                    <a16:creationId xmlns:a16="http://schemas.microsoft.com/office/drawing/2014/main" id="{F11AB42B-6407-7AF3-1959-DF97FCBD25D9}"/>
                  </a:ext>
                </a:extLst>
              </p:cNvPr>
              <p:cNvSpPr txBox="1">
                <a:spLocks noRot="1" noChangeAspect="1" noMove="1" noResize="1" noEditPoints="1" noAdjustHandles="1" noChangeArrowheads="1" noChangeShapeType="1" noTextEdit="1"/>
              </p:cNvSpPr>
              <p:nvPr/>
            </p:nvSpPr>
            <p:spPr>
              <a:xfrm>
                <a:off x="6646253" y="282675"/>
                <a:ext cx="5404172" cy="4760662"/>
              </a:xfrm>
              <a:prstGeom prst="rect">
                <a:avLst/>
              </a:prstGeom>
              <a:blipFill>
                <a:blip r:embed="rId3"/>
                <a:stretch>
                  <a:fillRect l="-902" t="-1665"/>
                </a:stretch>
              </a:blipFill>
            </p:spPr>
            <p:txBody>
              <a:bodyPr/>
              <a:lstStyle/>
              <a:p>
                <a:r>
                  <a:rPr lang="fr-FR">
                    <a:noFill/>
                  </a:rPr>
                  <a:t> </a:t>
                </a:r>
              </a:p>
            </p:txBody>
          </p:sp>
        </mc:Fallback>
      </mc:AlternateContent>
      <p:cxnSp>
        <p:nvCxnSpPr>
          <p:cNvPr id="23" name="Connecteur droit avec flèche 22">
            <a:extLst>
              <a:ext uri="{FF2B5EF4-FFF2-40B4-BE49-F238E27FC236}">
                <a16:creationId xmlns:a16="http://schemas.microsoft.com/office/drawing/2014/main" id="{63B21A82-6FE1-1226-64B7-CB8751EFED36}"/>
              </a:ext>
            </a:extLst>
          </p:cNvPr>
          <p:cNvCxnSpPr/>
          <p:nvPr/>
        </p:nvCxnSpPr>
        <p:spPr>
          <a:xfrm flipV="1">
            <a:off x="3028335" y="1089498"/>
            <a:ext cx="1047554" cy="1585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1BB588E3-C9C2-2549-C030-C0367D476AA5}"/>
              </a:ext>
            </a:extLst>
          </p:cNvPr>
          <p:cNvCxnSpPr>
            <a:cxnSpLocks/>
          </p:cNvCxnSpPr>
          <p:nvPr/>
        </p:nvCxnSpPr>
        <p:spPr>
          <a:xfrm flipH="1">
            <a:off x="3028335" y="2675106"/>
            <a:ext cx="4430" cy="1317721"/>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Connecteur droit 8">
            <a:extLst>
              <a:ext uri="{FF2B5EF4-FFF2-40B4-BE49-F238E27FC236}">
                <a16:creationId xmlns:a16="http://schemas.microsoft.com/office/drawing/2014/main" id="{07AB5489-863C-1FED-81D4-2C8AA0487BEE}"/>
              </a:ext>
            </a:extLst>
          </p:cNvPr>
          <p:cNvCxnSpPr>
            <a:cxnSpLocks/>
          </p:cNvCxnSpPr>
          <p:nvPr/>
        </p:nvCxnSpPr>
        <p:spPr>
          <a:xfrm flipH="1">
            <a:off x="4057878" y="1119149"/>
            <a:ext cx="12523" cy="2894380"/>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Connecteur droit 26">
            <a:extLst>
              <a:ext uri="{FF2B5EF4-FFF2-40B4-BE49-F238E27FC236}">
                <a16:creationId xmlns:a16="http://schemas.microsoft.com/office/drawing/2014/main" id="{0A07B750-C7F1-B495-4B2D-48ED9BDCAABF}"/>
              </a:ext>
            </a:extLst>
          </p:cNvPr>
          <p:cNvCxnSpPr>
            <a:cxnSpLocks/>
          </p:cNvCxnSpPr>
          <p:nvPr/>
        </p:nvCxnSpPr>
        <p:spPr>
          <a:xfrm>
            <a:off x="2117286" y="2641264"/>
            <a:ext cx="883875" cy="21198"/>
          </a:xfrm>
          <a:prstGeom prst="line">
            <a:avLst/>
          </a:prstGeom>
        </p:spPr>
        <p:style>
          <a:lnRef idx="1">
            <a:schemeClr val="accent4"/>
          </a:lnRef>
          <a:fillRef idx="0">
            <a:schemeClr val="accent4"/>
          </a:fillRef>
          <a:effectRef idx="0">
            <a:schemeClr val="accent4"/>
          </a:effectRef>
          <a:fontRef idx="minor">
            <a:schemeClr val="tx1"/>
          </a:fontRef>
        </p:style>
      </p:cxnSp>
      <p:cxnSp>
        <p:nvCxnSpPr>
          <p:cNvPr id="30" name="Connecteur droit 29">
            <a:extLst>
              <a:ext uri="{FF2B5EF4-FFF2-40B4-BE49-F238E27FC236}">
                <a16:creationId xmlns:a16="http://schemas.microsoft.com/office/drawing/2014/main" id="{7C65EA6A-AF05-D2B1-168B-A63121AC0571}"/>
              </a:ext>
            </a:extLst>
          </p:cNvPr>
          <p:cNvCxnSpPr>
            <a:cxnSpLocks/>
          </p:cNvCxnSpPr>
          <p:nvPr/>
        </p:nvCxnSpPr>
        <p:spPr>
          <a:xfrm flipV="1">
            <a:off x="2129465" y="1112740"/>
            <a:ext cx="1928413" cy="6409"/>
          </a:xfrm>
          <a:prstGeom prst="line">
            <a:avLst/>
          </a:prstGeom>
        </p:spPr>
        <p:style>
          <a:lnRef idx="1">
            <a:schemeClr val="accent4"/>
          </a:lnRef>
          <a:fillRef idx="0">
            <a:schemeClr val="accent4"/>
          </a:fillRef>
          <a:effectRef idx="0">
            <a:schemeClr val="accent4"/>
          </a:effectRef>
          <a:fontRef idx="minor">
            <a:schemeClr val="tx1"/>
          </a:fontRef>
        </p:style>
      </p:cxnSp>
      <p:cxnSp>
        <p:nvCxnSpPr>
          <p:cNvPr id="35" name="Connecteur droit 34">
            <a:extLst>
              <a:ext uri="{FF2B5EF4-FFF2-40B4-BE49-F238E27FC236}">
                <a16:creationId xmlns:a16="http://schemas.microsoft.com/office/drawing/2014/main" id="{294E8FBE-E8BB-9DFF-4062-3D1F5EC9FC0B}"/>
              </a:ext>
            </a:extLst>
          </p:cNvPr>
          <p:cNvCxnSpPr>
            <a:cxnSpLocks/>
          </p:cNvCxnSpPr>
          <p:nvPr/>
        </p:nvCxnSpPr>
        <p:spPr>
          <a:xfrm rot="-60000" flipV="1">
            <a:off x="3373039" y="2772382"/>
            <a:ext cx="1440000" cy="6177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AF6CFF0-373A-1C7F-DD38-0EF24428D339}"/>
              </a:ext>
            </a:extLst>
          </p:cNvPr>
          <p:cNvCxnSpPr>
            <a:cxnSpLocks/>
          </p:cNvCxnSpPr>
          <p:nvPr/>
        </p:nvCxnSpPr>
        <p:spPr>
          <a:xfrm rot="6420000" flipV="1">
            <a:off x="1204070" y="2492653"/>
            <a:ext cx="720000" cy="6177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108680E2-AAC3-A398-BE2E-ECC8286A237B}"/>
              </a:ext>
            </a:extLst>
          </p:cNvPr>
          <p:cNvSpPr txBox="1"/>
          <p:nvPr/>
        </p:nvSpPr>
        <p:spPr>
          <a:xfrm>
            <a:off x="1546575" y="2535837"/>
            <a:ext cx="345728" cy="369332"/>
          </a:xfrm>
          <a:prstGeom prst="rect">
            <a:avLst/>
          </a:prstGeom>
          <a:noFill/>
        </p:spPr>
        <p:txBody>
          <a:bodyPr wrap="square" rtlCol="0">
            <a:spAutoFit/>
          </a:bodyPr>
          <a:lstStyle/>
          <a:p>
            <a:r>
              <a:rPr lang="fr-FR" dirty="0"/>
              <a:t>b</a:t>
            </a:r>
          </a:p>
        </p:txBody>
      </p:sp>
      <p:sp>
        <p:nvSpPr>
          <p:cNvPr id="38" name="ZoneTexte 37">
            <a:extLst>
              <a:ext uri="{FF2B5EF4-FFF2-40B4-BE49-F238E27FC236}">
                <a16:creationId xmlns:a16="http://schemas.microsoft.com/office/drawing/2014/main" id="{005EE85B-B13F-D46B-9D8B-D08AF1BE0D97}"/>
              </a:ext>
            </a:extLst>
          </p:cNvPr>
          <p:cNvSpPr txBox="1"/>
          <p:nvPr/>
        </p:nvSpPr>
        <p:spPr>
          <a:xfrm>
            <a:off x="4066779" y="2641264"/>
            <a:ext cx="345728" cy="369332"/>
          </a:xfrm>
          <a:prstGeom prst="rect">
            <a:avLst/>
          </a:prstGeom>
          <a:noFill/>
        </p:spPr>
        <p:txBody>
          <a:bodyPr wrap="square" rtlCol="0">
            <a:spAutoFit/>
          </a:bodyPr>
          <a:lstStyle/>
          <a:p>
            <a:r>
              <a:rPr lang="fr-FR" dirty="0"/>
              <a:t>a</a:t>
            </a:r>
          </a:p>
        </p:txBody>
      </p:sp>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E5B2BCA0-A4CB-AAC9-DB81-D02339EEDB11}"/>
                  </a:ext>
                </a:extLst>
              </p:cNvPr>
              <p:cNvSpPr txBox="1"/>
              <p:nvPr/>
            </p:nvSpPr>
            <p:spPr>
              <a:xfrm>
                <a:off x="2757851" y="1716826"/>
                <a:ext cx="1168781" cy="4047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acc>
                    </m:oMath>
                  </m:oMathPara>
                </a14:m>
                <a:endParaRPr lang="fr-FR" dirty="0"/>
              </a:p>
            </p:txBody>
          </p:sp>
        </mc:Choice>
        <mc:Fallback xmlns="">
          <p:sp>
            <p:nvSpPr>
              <p:cNvPr id="39" name="ZoneTexte 38">
                <a:extLst>
                  <a:ext uri="{FF2B5EF4-FFF2-40B4-BE49-F238E27FC236}">
                    <a16:creationId xmlns:a16="http://schemas.microsoft.com/office/drawing/2014/main" id="{E5B2BCA0-A4CB-AAC9-DB81-D02339EEDB11}"/>
                  </a:ext>
                </a:extLst>
              </p:cNvPr>
              <p:cNvSpPr txBox="1">
                <a:spLocks noRot="1" noChangeAspect="1" noMove="1" noResize="1" noEditPoints="1" noAdjustHandles="1" noChangeArrowheads="1" noChangeShapeType="1" noTextEdit="1"/>
              </p:cNvSpPr>
              <p:nvPr/>
            </p:nvSpPr>
            <p:spPr>
              <a:xfrm>
                <a:off x="2757851" y="1716826"/>
                <a:ext cx="1168781" cy="404791"/>
              </a:xfrm>
              <a:prstGeom prst="rect">
                <a:avLst/>
              </a:prstGeom>
              <a:blipFill>
                <a:blip r:embed="rId4"/>
                <a:stretch>
                  <a:fillRect t="-2121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FEF9BFF9-E4C5-CDC3-1AE1-AD6D3E72A42B}"/>
                  </a:ext>
                </a:extLst>
              </p:cNvPr>
              <p:cNvSpPr txBox="1"/>
              <p:nvPr/>
            </p:nvSpPr>
            <p:spPr>
              <a:xfrm>
                <a:off x="3108480" y="5361811"/>
                <a:ext cx="7874048" cy="4047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mtClean="0">
                          <a:latin typeface="Cambria Math" panose="02040503050406030204" pitchFamily="18" charset="0"/>
                        </a:rPr>
                        <m:t>𝑜𝑢</m:t>
                      </m:r>
                      <m:r>
                        <a:rPr lang="fr-FR" smtClean="0">
                          <a:latin typeface="Cambria Math" panose="02040503050406030204" pitchFamily="18" charset="0"/>
                        </a:rPr>
                        <m:t> </m:t>
                      </m:r>
                      <m:r>
                        <a:rPr lang="fr-FR" smtClean="0">
                          <a:latin typeface="Cambria Math" panose="02040503050406030204" pitchFamily="18" charset="0"/>
                        </a:rPr>
                        <m:t>𝑒𝑛𝑐𝑜𝑟𝑒</m:t>
                      </m:r>
                      <m:r>
                        <a:rPr lang="fr-FR" smtClean="0">
                          <a:latin typeface="Cambria Math" panose="02040503050406030204" pitchFamily="18" charset="0"/>
                        </a:rPr>
                        <m:t> </m:t>
                      </m:r>
                      <m:acc>
                        <m:accPr>
                          <m:chr m:val="⃗"/>
                          <m:ctrlPr>
                            <a:rPr lang="fr-FR" i="1">
                              <a:latin typeface="Cambria Math" panose="02040503050406030204" pitchFamily="18" charset="0"/>
                            </a:rPr>
                          </m:ctrlPr>
                        </m:accPr>
                        <m:e>
                          <m:r>
                            <a:rPr lang="fr-FR">
                              <a:latin typeface="Cambria Math" panose="02040503050406030204" pitchFamily="18" charset="0"/>
                            </a:rPr>
                            <m:t>𝐶</m:t>
                          </m:r>
                        </m:e>
                      </m:acc>
                      <m:r>
                        <a:rPr lang="fr-FR">
                          <a:latin typeface="Cambria Math" panose="02040503050406030204" pitchFamily="18" charset="0"/>
                        </a:rPr>
                        <m:t>=</m:t>
                      </m:r>
                      <m:d>
                        <m:dPr>
                          <m:ctrlPr>
                            <a:rPr lang="fr-FR" i="1">
                              <a:latin typeface="Cambria Math" panose="02040503050406030204" pitchFamily="18" charset="0"/>
                            </a:rPr>
                          </m:ctrlPr>
                        </m:dPr>
                        <m:e>
                          <m:d>
                            <m:dPr>
                              <m:begChr m:val=""/>
                              <m:ctrlPr>
                                <a:rPr lang="fr-FR" i="1" smtClean="0">
                                  <a:latin typeface="Cambria Math" panose="02040503050406030204" pitchFamily="18" charset="0"/>
                                </a:rPr>
                              </m:ctrlPr>
                            </m:dPr>
                            <m:e>
                              <m:r>
                                <a:rPr lang="fr-FR" smtClean="0">
                                  <a:solidFill>
                                    <a:srgbClr val="CC0099"/>
                                  </a:solidFill>
                                  <a:latin typeface="Cambria Math" panose="02040503050406030204" pitchFamily="18" charset="0"/>
                                </a:rPr>
                                <m:t>𝑎𝑐𝑜𝑠</m:t>
                              </m:r>
                              <m:r>
                                <a:rPr lang="fr-FR" smtClean="0">
                                  <a:solidFill>
                                    <a:srgbClr val="CC0099"/>
                                  </a:solidFill>
                                  <a:latin typeface="Cambria Math" panose="02040503050406030204" pitchFamily="18" charset="0"/>
                                </a:rPr>
                                <m:t> </m:t>
                              </m:r>
                              <m:r>
                                <a:rPr lang="fr-FR" smtClean="0">
                                  <a:solidFill>
                                    <a:srgbClr val="CC0099"/>
                                  </a:solidFill>
                                  <a:latin typeface="Cambria Math" panose="02040503050406030204" pitchFamily="18" charset="0"/>
                                </a:rPr>
                                <m:t>𝛼</m:t>
                              </m:r>
                              <m:r>
                                <a:rPr lang="fr-FR" smtClean="0">
                                  <a:solidFill>
                                    <a:srgbClr val="CC0099"/>
                                  </a:solidFill>
                                  <a:latin typeface="Cambria Math" panose="02040503050406030204" pitchFamily="18" charset="0"/>
                                </a:rPr>
                                <m:t>−</m:t>
                              </m:r>
                              <m:r>
                                <a:rPr lang="fr-FR" smtClean="0">
                                  <a:solidFill>
                                    <a:srgbClr val="CC0099"/>
                                  </a:solidFill>
                                  <a:latin typeface="Cambria Math" panose="02040503050406030204" pitchFamily="18" charset="0"/>
                                </a:rPr>
                                <m:t>𝑏𝑠𝑖𝑛</m:t>
                              </m:r>
                              <m:r>
                                <a:rPr lang="fr-FR" smtClean="0">
                                  <a:solidFill>
                                    <a:srgbClr val="CC0099"/>
                                  </a:solidFill>
                                  <a:latin typeface="Cambria Math" panose="02040503050406030204" pitchFamily="18" charset="0"/>
                                </a:rPr>
                                <m:t> </m:t>
                              </m:r>
                              <m:r>
                                <a:rPr lang="fr-FR" smtClean="0">
                                  <a:solidFill>
                                    <a:srgbClr val="CC0099"/>
                                  </a:solidFill>
                                  <a:latin typeface="Cambria Math" panose="02040503050406030204" pitchFamily="18" charset="0"/>
                                </a:rPr>
                                <m:t>𝛼</m:t>
                              </m:r>
                              <m:r>
                                <a:rPr lang="fr-FR" b="0" i="0" smtClean="0">
                                  <a:solidFill>
                                    <a:srgbClr val="CC0099"/>
                                  </a:solidFill>
                                  <a:latin typeface="Cambria Math" panose="02040503050406030204" pitchFamily="18" charset="0"/>
                                </a:rPr>
                                <m:t> </m:t>
                              </m:r>
                            </m:e>
                          </m:d>
                          <m:acc>
                            <m:accPr>
                              <m:chr m:val="⃗"/>
                              <m:ctrlPr>
                                <a:rPr lang="fr-FR" i="1">
                                  <a:latin typeface="Cambria Math" panose="02040503050406030204" pitchFamily="18" charset="0"/>
                                </a:rPr>
                              </m:ctrlPr>
                            </m:accPr>
                            <m:e>
                              <m:r>
                                <a:rPr lang="fr-FR">
                                  <a:latin typeface="Cambria Math" panose="02040503050406030204" pitchFamily="18" charset="0"/>
                                </a:rPr>
                                <m:t>𝑥</m:t>
                              </m:r>
                            </m:e>
                          </m:acc>
                          <m:r>
                            <a:rPr lang="fr-FR">
                              <a:latin typeface="Cambria Math" panose="02040503050406030204" pitchFamily="18" charset="0"/>
                            </a:rPr>
                            <m:t>+</m:t>
                          </m:r>
                          <m:d>
                            <m:dPr>
                              <m:endChr m:val=""/>
                              <m:ctrlPr>
                                <a:rPr lang="fr-FR" i="1">
                                  <a:latin typeface="Cambria Math" panose="02040503050406030204" pitchFamily="18" charset="0"/>
                                </a:rPr>
                              </m:ctrlPr>
                            </m:dPr>
                            <m:e>
                              <m:r>
                                <a:rPr lang="fr-FR" smtClean="0">
                                  <a:solidFill>
                                    <a:srgbClr val="6699FF"/>
                                  </a:solidFill>
                                  <a:latin typeface="Cambria Math" panose="02040503050406030204" pitchFamily="18" charset="0"/>
                                </a:rPr>
                                <m:t>𝑎𝑠𝑖𝑛</m:t>
                              </m:r>
                              <m:r>
                                <a:rPr lang="fr-FR" smtClean="0">
                                  <a:solidFill>
                                    <a:srgbClr val="6699FF"/>
                                  </a:solidFill>
                                  <a:latin typeface="Cambria Math" panose="02040503050406030204" pitchFamily="18" charset="0"/>
                                </a:rPr>
                                <m:t> </m:t>
                              </m:r>
                              <m:r>
                                <a:rPr lang="fr-FR" smtClean="0">
                                  <a:solidFill>
                                    <a:srgbClr val="6699FF"/>
                                  </a:solidFill>
                                  <a:latin typeface="Cambria Math" panose="02040503050406030204" pitchFamily="18" charset="0"/>
                                </a:rPr>
                                <m:t>𝛼</m:t>
                              </m:r>
                              <m:r>
                                <a:rPr lang="fr-FR" smtClean="0">
                                  <a:solidFill>
                                    <a:srgbClr val="6699FF"/>
                                  </a:solidFill>
                                  <a:latin typeface="Cambria Math" panose="02040503050406030204" pitchFamily="18" charset="0"/>
                                </a:rPr>
                                <m:t>+</m:t>
                              </m:r>
                              <m:r>
                                <a:rPr lang="fr-FR" smtClean="0">
                                  <a:solidFill>
                                    <a:srgbClr val="6699FF"/>
                                  </a:solidFill>
                                  <a:latin typeface="Cambria Math" panose="02040503050406030204" pitchFamily="18" charset="0"/>
                                </a:rPr>
                                <m:t>𝑏𝑐𝑜𝑠</m:t>
                              </m:r>
                              <m:r>
                                <a:rPr lang="fr-FR" smtClean="0">
                                  <a:solidFill>
                                    <a:srgbClr val="6699FF"/>
                                  </a:solidFill>
                                  <a:latin typeface="Cambria Math" panose="02040503050406030204" pitchFamily="18" charset="0"/>
                                </a:rPr>
                                <m:t> </m:t>
                              </m:r>
                              <m:r>
                                <a:rPr lang="fr-FR" smtClean="0">
                                  <a:solidFill>
                                    <a:srgbClr val="6699FF"/>
                                  </a:solidFill>
                                  <a:latin typeface="Cambria Math" panose="02040503050406030204" pitchFamily="18" charset="0"/>
                                </a:rPr>
                                <m:t>𝛼</m:t>
                              </m:r>
                            </m:e>
                          </m:d>
                          <m:r>
                            <a:rPr lang="fr-FR" b="0" i="0" smtClean="0">
                              <a:latin typeface="Cambria Math" panose="02040503050406030204" pitchFamily="18" charset="0"/>
                            </a:rPr>
                            <m:t> </m:t>
                          </m:r>
                        </m:e>
                      </m:d>
                      <m:acc>
                        <m:accPr>
                          <m:chr m:val="⃗"/>
                          <m:ctrlPr>
                            <a:rPr lang="fr-FR" i="1">
                              <a:latin typeface="Cambria Math" panose="02040503050406030204" pitchFamily="18" charset="0"/>
                            </a:rPr>
                          </m:ctrlPr>
                        </m:accPr>
                        <m:e>
                          <m:r>
                            <a:rPr lang="fr-FR">
                              <a:latin typeface="Cambria Math" panose="02040503050406030204" pitchFamily="18" charset="0"/>
                            </a:rPr>
                            <m:t>𝑦</m:t>
                          </m:r>
                        </m:e>
                      </m:acc>
                    </m:oMath>
                  </m:oMathPara>
                </a14:m>
                <a:endParaRPr lang="fr-FR" dirty="0"/>
              </a:p>
            </p:txBody>
          </p:sp>
        </mc:Choice>
        <mc:Fallback xmlns="">
          <p:sp>
            <p:nvSpPr>
              <p:cNvPr id="5" name="ZoneTexte 4">
                <a:extLst>
                  <a:ext uri="{FF2B5EF4-FFF2-40B4-BE49-F238E27FC236}">
                    <a16:creationId xmlns:a16="http://schemas.microsoft.com/office/drawing/2014/main" id="{FEF9BFF9-E4C5-CDC3-1AE1-AD6D3E72A42B}"/>
                  </a:ext>
                </a:extLst>
              </p:cNvPr>
              <p:cNvSpPr txBox="1">
                <a:spLocks noRot="1" noChangeAspect="1" noMove="1" noResize="1" noEditPoints="1" noAdjustHandles="1" noChangeArrowheads="1" noChangeShapeType="1" noTextEdit="1"/>
              </p:cNvSpPr>
              <p:nvPr/>
            </p:nvSpPr>
            <p:spPr>
              <a:xfrm>
                <a:off x="3108480" y="5361811"/>
                <a:ext cx="7874048" cy="404791"/>
              </a:xfrm>
              <a:prstGeom prst="rect">
                <a:avLst/>
              </a:prstGeom>
              <a:blipFill>
                <a:blip r:embed="rId5"/>
                <a:stretch>
                  <a:fillRect t="-100000" b="-172727"/>
                </a:stretch>
              </a:blipFill>
            </p:spPr>
            <p:txBody>
              <a:bodyPr/>
              <a:lstStyle/>
              <a:p>
                <a:r>
                  <a:rPr lang="fr-FR">
                    <a:noFill/>
                  </a:rPr>
                  <a:t> </a:t>
                </a:r>
              </a:p>
            </p:txBody>
          </p:sp>
        </mc:Fallback>
      </mc:AlternateContent>
      <p:cxnSp>
        <p:nvCxnSpPr>
          <p:cNvPr id="26" name="Connecteur droit 25">
            <a:extLst>
              <a:ext uri="{FF2B5EF4-FFF2-40B4-BE49-F238E27FC236}">
                <a16:creationId xmlns:a16="http://schemas.microsoft.com/office/drawing/2014/main" id="{C400E758-2B8F-46C3-DA87-71DBC72FA0F9}"/>
              </a:ext>
            </a:extLst>
          </p:cNvPr>
          <p:cNvCxnSpPr/>
          <p:nvPr/>
        </p:nvCxnSpPr>
        <p:spPr>
          <a:xfrm>
            <a:off x="3028335" y="4002555"/>
            <a:ext cx="1029543" cy="0"/>
          </a:xfrm>
          <a:prstGeom prst="line">
            <a:avLst/>
          </a:prstGeom>
          <a:ln w="5715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6CB27DF-94EF-7226-1DFE-3CB7B9CF871F}"/>
              </a:ext>
            </a:extLst>
          </p:cNvPr>
          <p:cNvCxnSpPr>
            <a:cxnSpLocks/>
          </p:cNvCxnSpPr>
          <p:nvPr/>
        </p:nvCxnSpPr>
        <p:spPr>
          <a:xfrm flipH="1">
            <a:off x="2117286" y="1119149"/>
            <a:ext cx="12179" cy="1513632"/>
          </a:xfrm>
          <a:prstGeom prst="line">
            <a:avLst/>
          </a:prstGeom>
          <a:ln w="57150">
            <a:solidFill>
              <a:srgbClr val="66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768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10AD907-F4A3-3E27-3D17-1F5812C06E8C}"/>
                  </a:ext>
                </a:extLst>
              </p:cNvPr>
              <p:cNvSpPr txBox="1"/>
              <p:nvPr/>
            </p:nvSpPr>
            <p:spPr>
              <a:xfrm>
                <a:off x="151598" y="739359"/>
                <a:ext cx="60976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2400" i="1" smtClean="0">
                          <a:latin typeface="Cambria Math" panose="02040503050406030204" pitchFamily="18" charset="0"/>
                        </a:rPr>
                        <m:t>𝑚</m:t>
                      </m:r>
                      <m:r>
                        <a:rPr lang="fr-FR" sz="2400" i="0">
                          <a:latin typeface="Cambria Math" panose="02040503050406030204" pitchFamily="18" charset="0"/>
                        </a:rPr>
                        <m:t>=</m:t>
                      </m:r>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0">
                              <a:latin typeface="Cambria Math" panose="02040503050406030204" pitchFamily="18" charset="0"/>
                            </a:rPr>
                            <m:t>1</m:t>
                          </m:r>
                        </m:sub>
                      </m:sSub>
                      <m:r>
                        <a:rPr lang="fr-FR" sz="2400" i="0">
                          <a:latin typeface="Cambria Math" panose="02040503050406030204" pitchFamily="18" charset="0"/>
                        </a:rPr>
                        <m:t>+</m:t>
                      </m:r>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0">
                              <a:latin typeface="Cambria Math" panose="02040503050406030204" pitchFamily="18" charset="0"/>
                            </a:rPr>
                            <m:t>2</m:t>
                          </m:r>
                        </m:sub>
                      </m:sSub>
                      <m:r>
                        <a:rPr lang="fr-FR" sz="2400" i="0">
                          <a:latin typeface="Cambria Math" panose="02040503050406030204" pitchFamily="18" charset="0"/>
                        </a:rPr>
                        <m:t>+…+</m:t>
                      </m:r>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1">
                              <a:latin typeface="Cambria Math" panose="02040503050406030204" pitchFamily="18" charset="0"/>
                            </a:rPr>
                            <m:t>𝑖</m:t>
                          </m:r>
                          <m:r>
                            <a:rPr lang="fr-FR" sz="2400" i="0">
                              <a:latin typeface="Cambria Math" panose="02040503050406030204" pitchFamily="18" charset="0"/>
                            </a:rPr>
                            <m:t> </m:t>
                          </m:r>
                        </m:sub>
                      </m:sSub>
                    </m:oMath>
                  </m:oMathPara>
                </a14:m>
                <a:endParaRPr lang="fr-FR" sz="2400" dirty="0"/>
              </a:p>
            </p:txBody>
          </p:sp>
        </mc:Choice>
        <mc:Fallback xmlns="">
          <p:sp>
            <p:nvSpPr>
              <p:cNvPr id="5" name="ZoneTexte 4">
                <a:extLst>
                  <a:ext uri="{FF2B5EF4-FFF2-40B4-BE49-F238E27FC236}">
                    <a16:creationId xmlns:a16="http://schemas.microsoft.com/office/drawing/2014/main" id="{710AD907-F4A3-3E27-3D17-1F5812C06E8C}"/>
                  </a:ext>
                </a:extLst>
              </p:cNvPr>
              <p:cNvSpPr txBox="1">
                <a:spLocks noRot="1" noChangeAspect="1" noMove="1" noResize="1" noEditPoints="1" noAdjustHandles="1" noChangeArrowheads="1" noChangeShapeType="1" noTextEdit="1"/>
              </p:cNvSpPr>
              <p:nvPr/>
            </p:nvSpPr>
            <p:spPr>
              <a:xfrm>
                <a:off x="151598" y="739359"/>
                <a:ext cx="6097604" cy="461665"/>
              </a:xfrm>
              <a:prstGeom prst="rect">
                <a:avLst/>
              </a:prstGeom>
              <a:blipFill>
                <a:blip r:embed="rId3"/>
                <a:stretch>
                  <a:fillRect b="-526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14E9FB31-2AED-071D-7A78-74A506A24097}"/>
                  </a:ext>
                </a:extLst>
              </p:cNvPr>
              <p:cNvSpPr txBox="1"/>
              <p:nvPr/>
            </p:nvSpPr>
            <p:spPr>
              <a:xfrm>
                <a:off x="7093825" y="594240"/>
                <a:ext cx="2196966" cy="10283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2400" i="1" smtClean="0">
                          <a:latin typeface="Cambria Math" panose="02040503050406030204" pitchFamily="18" charset="0"/>
                        </a:rPr>
                        <m:t>𝑚</m:t>
                      </m:r>
                      <m:r>
                        <a:rPr lang="fr-FR" sz="2400" i="0">
                          <a:latin typeface="Cambria Math" panose="02040503050406030204" pitchFamily="18" charset="0"/>
                        </a:rPr>
                        <m:t>=</m:t>
                      </m:r>
                      <m:nary>
                        <m:naryPr>
                          <m:chr m:val="∑"/>
                          <m:limLoc m:val="undOvr"/>
                          <m:supHide m:val="on"/>
                          <m:ctrlPr>
                            <a:rPr lang="fr-FR" sz="2400" i="1">
                              <a:latin typeface="Cambria Math" panose="02040503050406030204" pitchFamily="18" charset="0"/>
                            </a:rPr>
                          </m:ctrlPr>
                        </m:naryPr>
                        <m:sub>
                          <m:d>
                            <m:dPr>
                              <m:ctrlPr>
                                <a:rPr lang="fr-FR" sz="2400" i="1">
                                  <a:latin typeface="Cambria Math" panose="02040503050406030204" pitchFamily="18" charset="0"/>
                                </a:rPr>
                              </m:ctrlPr>
                            </m:dPr>
                            <m:e>
                              <m:r>
                                <a:rPr lang="fr-FR" sz="2400" i="1">
                                  <a:latin typeface="Cambria Math" panose="02040503050406030204" pitchFamily="18" charset="0"/>
                                </a:rPr>
                                <m:t>𝑆</m:t>
                              </m:r>
                            </m:e>
                          </m:d>
                        </m:sub>
                        <m:sup/>
                        <m:e>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1">
                                  <a:latin typeface="Cambria Math" panose="02040503050406030204" pitchFamily="18" charset="0"/>
                                </a:rPr>
                                <m:t>𝑖</m:t>
                              </m:r>
                            </m:sub>
                          </m:sSub>
                        </m:e>
                      </m:nary>
                    </m:oMath>
                  </m:oMathPara>
                </a14:m>
                <a:endParaRPr lang="fr-FR" dirty="0"/>
              </a:p>
            </p:txBody>
          </p:sp>
        </mc:Choice>
        <mc:Fallback xmlns="">
          <p:sp>
            <p:nvSpPr>
              <p:cNvPr id="9" name="ZoneTexte 8">
                <a:extLst>
                  <a:ext uri="{FF2B5EF4-FFF2-40B4-BE49-F238E27FC236}">
                    <a16:creationId xmlns:a16="http://schemas.microsoft.com/office/drawing/2014/main" id="{14E9FB31-2AED-071D-7A78-74A506A24097}"/>
                  </a:ext>
                </a:extLst>
              </p:cNvPr>
              <p:cNvSpPr txBox="1">
                <a:spLocks noRot="1" noChangeAspect="1" noMove="1" noResize="1" noEditPoints="1" noAdjustHandles="1" noChangeArrowheads="1" noChangeShapeType="1" noTextEdit="1"/>
              </p:cNvSpPr>
              <p:nvPr/>
            </p:nvSpPr>
            <p:spPr>
              <a:xfrm>
                <a:off x="7093825" y="594240"/>
                <a:ext cx="2196966" cy="1028358"/>
              </a:xfrm>
              <a:prstGeom prst="rect">
                <a:avLst/>
              </a:prstGeom>
              <a:blipFill>
                <a:blip r:embed="rId4"/>
                <a:stretch>
                  <a:fillRect/>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C1F7508E-3794-8655-EF4C-5D5C67E666D4}"/>
              </a:ext>
            </a:extLst>
          </p:cNvPr>
          <p:cNvSpPr txBox="1"/>
          <p:nvPr/>
        </p:nvSpPr>
        <p:spPr>
          <a:xfrm>
            <a:off x="5869978" y="750770"/>
            <a:ext cx="953589" cy="369332"/>
          </a:xfrm>
          <a:prstGeom prst="rect">
            <a:avLst/>
          </a:prstGeom>
          <a:noFill/>
        </p:spPr>
        <p:txBody>
          <a:bodyPr wrap="square" rtlCol="0">
            <a:spAutoFit/>
          </a:bodyPr>
          <a:lstStyle/>
          <a:p>
            <a:r>
              <a:rPr lang="fr-FR" dirty="0"/>
              <a:t>ou</a:t>
            </a:r>
          </a:p>
        </p:txBody>
      </p:sp>
    </p:spTree>
    <p:extLst>
      <p:ext uri="{BB962C8B-B14F-4D97-AF65-F5344CB8AC3E}">
        <p14:creationId xmlns:p14="http://schemas.microsoft.com/office/powerpoint/2010/main" val="2510591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10AD907-F4A3-3E27-3D17-1F5812C06E8C}"/>
                  </a:ext>
                </a:extLst>
              </p:cNvPr>
              <p:cNvSpPr txBox="1"/>
              <p:nvPr/>
            </p:nvSpPr>
            <p:spPr>
              <a:xfrm>
                <a:off x="151598" y="739359"/>
                <a:ext cx="60976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2400" i="1" smtClean="0">
                          <a:latin typeface="Cambria Math" panose="02040503050406030204" pitchFamily="18" charset="0"/>
                        </a:rPr>
                        <m:t>𝑚</m:t>
                      </m:r>
                      <m:r>
                        <a:rPr lang="fr-FR" sz="2400" i="0">
                          <a:latin typeface="Cambria Math" panose="02040503050406030204" pitchFamily="18" charset="0"/>
                        </a:rPr>
                        <m:t>=</m:t>
                      </m:r>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0">
                              <a:latin typeface="Cambria Math" panose="02040503050406030204" pitchFamily="18" charset="0"/>
                            </a:rPr>
                            <m:t>1</m:t>
                          </m:r>
                        </m:sub>
                      </m:sSub>
                      <m:r>
                        <a:rPr lang="fr-FR" sz="2400" i="0">
                          <a:latin typeface="Cambria Math" panose="02040503050406030204" pitchFamily="18" charset="0"/>
                        </a:rPr>
                        <m:t>+</m:t>
                      </m:r>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0">
                              <a:latin typeface="Cambria Math" panose="02040503050406030204" pitchFamily="18" charset="0"/>
                            </a:rPr>
                            <m:t>2</m:t>
                          </m:r>
                        </m:sub>
                      </m:sSub>
                      <m:r>
                        <a:rPr lang="fr-FR" sz="2400" i="0">
                          <a:latin typeface="Cambria Math" panose="02040503050406030204" pitchFamily="18" charset="0"/>
                        </a:rPr>
                        <m:t>+…+</m:t>
                      </m:r>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1">
                              <a:latin typeface="Cambria Math" panose="02040503050406030204" pitchFamily="18" charset="0"/>
                            </a:rPr>
                            <m:t>𝑖</m:t>
                          </m:r>
                          <m:r>
                            <a:rPr lang="fr-FR" sz="2400" i="0">
                              <a:latin typeface="Cambria Math" panose="02040503050406030204" pitchFamily="18" charset="0"/>
                            </a:rPr>
                            <m:t> </m:t>
                          </m:r>
                        </m:sub>
                      </m:sSub>
                    </m:oMath>
                  </m:oMathPara>
                </a14:m>
                <a:endParaRPr lang="fr-FR" dirty="0"/>
              </a:p>
            </p:txBody>
          </p:sp>
        </mc:Choice>
        <mc:Fallback xmlns="">
          <p:sp>
            <p:nvSpPr>
              <p:cNvPr id="5" name="ZoneTexte 4">
                <a:extLst>
                  <a:ext uri="{FF2B5EF4-FFF2-40B4-BE49-F238E27FC236}">
                    <a16:creationId xmlns:a16="http://schemas.microsoft.com/office/drawing/2014/main" id="{710AD907-F4A3-3E27-3D17-1F5812C06E8C}"/>
                  </a:ext>
                </a:extLst>
              </p:cNvPr>
              <p:cNvSpPr txBox="1">
                <a:spLocks noRot="1" noChangeAspect="1" noMove="1" noResize="1" noEditPoints="1" noAdjustHandles="1" noChangeArrowheads="1" noChangeShapeType="1" noTextEdit="1"/>
              </p:cNvSpPr>
              <p:nvPr/>
            </p:nvSpPr>
            <p:spPr>
              <a:xfrm>
                <a:off x="151598" y="739359"/>
                <a:ext cx="6097604" cy="461665"/>
              </a:xfrm>
              <a:prstGeom prst="rect">
                <a:avLst/>
              </a:prstGeom>
              <a:blipFill>
                <a:blip r:embed="rId3"/>
                <a:stretch>
                  <a:fillRect b="-526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14E9FB31-2AED-071D-7A78-74A506A24097}"/>
                  </a:ext>
                </a:extLst>
              </p:cNvPr>
              <p:cNvSpPr txBox="1"/>
              <p:nvPr/>
            </p:nvSpPr>
            <p:spPr>
              <a:xfrm>
                <a:off x="7093825" y="594240"/>
                <a:ext cx="2196966" cy="10283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2400" i="1" smtClean="0">
                          <a:latin typeface="Cambria Math" panose="02040503050406030204" pitchFamily="18" charset="0"/>
                        </a:rPr>
                        <m:t>𝑚</m:t>
                      </m:r>
                      <m:r>
                        <a:rPr lang="fr-FR" sz="2400" i="0">
                          <a:latin typeface="Cambria Math" panose="02040503050406030204" pitchFamily="18" charset="0"/>
                        </a:rPr>
                        <m:t>=</m:t>
                      </m:r>
                      <m:nary>
                        <m:naryPr>
                          <m:chr m:val="∑"/>
                          <m:limLoc m:val="undOvr"/>
                          <m:supHide m:val="on"/>
                          <m:ctrlPr>
                            <a:rPr lang="fr-FR" sz="2400" i="1">
                              <a:latin typeface="Cambria Math" panose="02040503050406030204" pitchFamily="18" charset="0"/>
                            </a:rPr>
                          </m:ctrlPr>
                        </m:naryPr>
                        <m:sub>
                          <m:d>
                            <m:dPr>
                              <m:ctrlPr>
                                <a:rPr lang="fr-FR" sz="2400" i="1">
                                  <a:latin typeface="Cambria Math" panose="02040503050406030204" pitchFamily="18" charset="0"/>
                                </a:rPr>
                              </m:ctrlPr>
                            </m:dPr>
                            <m:e>
                              <m:r>
                                <a:rPr lang="fr-FR" sz="2400" i="1">
                                  <a:latin typeface="Cambria Math" panose="02040503050406030204" pitchFamily="18" charset="0"/>
                                </a:rPr>
                                <m:t>𝑆</m:t>
                              </m:r>
                            </m:e>
                          </m:d>
                        </m:sub>
                        <m:sup/>
                        <m:e>
                          <m:sSub>
                            <m:sSubPr>
                              <m:ctrlPr>
                                <a:rPr lang="fr-FR" sz="2400" i="1">
                                  <a:solidFill>
                                    <a:srgbClr val="836967"/>
                                  </a:solidFill>
                                  <a:latin typeface="Cambria Math" panose="02040503050406030204" pitchFamily="18" charset="0"/>
                                </a:rPr>
                              </m:ctrlPr>
                            </m:sSubPr>
                            <m:e>
                              <m:r>
                                <a:rPr lang="fr-FR" sz="2400" i="1">
                                  <a:latin typeface="Cambria Math" panose="02040503050406030204" pitchFamily="18" charset="0"/>
                                </a:rPr>
                                <m:t>𝑚</m:t>
                              </m:r>
                            </m:e>
                            <m:sub>
                              <m:r>
                                <a:rPr lang="fr-FR" sz="2400" i="1">
                                  <a:latin typeface="Cambria Math" panose="02040503050406030204" pitchFamily="18" charset="0"/>
                                </a:rPr>
                                <m:t>𝑖</m:t>
                              </m:r>
                            </m:sub>
                          </m:sSub>
                        </m:e>
                      </m:nary>
                    </m:oMath>
                  </m:oMathPara>
                </a14:m>
                <a:endParaRPr lang="fr-FR" sz="2400" dirty="0"/>
              </a:p>
            </p:txBody>
          </p:sp>
        </mc:Choice>
        <mc:Fallback xmlns="">
          <p:sp>
            <p:nvSpPr>
              <p:cNvPr id="9" name="ZoneTexte 8">
                <a:extLst>
                  <a:ext uri="{FF2B5EF4-FFF2-40B4-BE49-F238E27FC236}">
                    <a16:creationId xmlns:a16="http://schemas.microsoft.com/office/drawing/2014/main" id="{14E9FB31-2AED-071D-7A78-74A506A24097}"/>
                  </a:ext>
                </a:extLst>
              </p:cNvPr>
              <p:cNvSpPr txBox="1">
                <a:spLocks noRot="1" noChangeAspect="1" noMove="1" noResize="1" noEditPoints="1" noAdjustHandles="1" noChangeArrowheads="1" noChangeShapeType="1" noTextEdit="1"/>
              </p:cNvSpPr>
              <p:nvPr/>
            </p:nvSpPr>
            <p:spPr>
              <a:xfrm>
                <a:off x="7093825" y="594240"/>
                <a:ext cx="2196966" cy="1028358"/>
              </a:xfrm>
              <a:prstGeom prst="rect">
                <a:avLst/>
              </a:prstGeom>
              <a:blipFill>
                <a:blip r:embed="rId4"/>
                <a:stretch>
                  <a:fillRect/>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C1F7508E-3794-8655-EF4C-5D5C67E666D4}"/>
              </a:ext>
            </a:extLst>
          </p:cNvPr>
          <p:cNvSpPr txBox="1"/>
          <p:nvPr/>
        </p:nvSpPr>
        <p:spPr>
          <a:xfrm>
            <a:off x="5869978" y="750770"/>
            <a:ext cx="953589" cy="369332"/>
          </a:xfrm>
          <a:prstGeom prst="rect">
            <a:avLst/>
          </a:prstGeom>
          <a:noFill/>
        </p:spPr>
        <p:txBody>
          <a:bodyPr wrap="square" rtlCol="0">
            <a:spAutoFit/>
          </a:bodyPr>
          <a:lstStyle/>
          <a:p>
            <a:r>
              <a:rPr lang="fr-FR" dirty="0"/>
              <a:t>ou</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B49262A7-4FC2-F8F3-A5BE-F66A46B396E8}"/>
                  </a:ext>
                </a:extLst>
              </p:cNvPr>
              <p:cNvSpPr txBox="1"/>
              <p:nvPr/>
            </p:nvSpPr>
            <p:spPr>
              <a:xfrm>
                <a:off x="6346772" y="3755702"/>
                <a:ext cx="3380014" cy="12662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fr-FR" sz="2800" i="1" smtClean="0">
                              <a:latin typeface="Cambria Math" panose="02040503050406030204" pitchFamily="18" charset="0"/>
                            </a:rPr>
                          </m:ctrlPr>
                        </m:naryPr>
                        <m:sub>
                          <m:r>
                            <a:rPr lang="fr-FR" sz="2800" i="0">
                              <a:latin typeface="Cambria Math" panose="02040503050406030204" pitchFamily="18" charset="0"/>
                            </a:rPr>
                            <m:t>1</m:t>
                          </m:r>
                        </m:sub>
                        <m:sup>
                          <m:r>
                            <a:rPr lang="fr-FR" sz="2800" i="1">
                              <a:latin typeface="Cambria Math" panose="02040503050406030204" pitchFamily="18" charset="0"/>
                            </a:rPr>
                            <m:t>𝑛</m:t>
                          </m:r>
                        </m:sup>
                        <m:e>
                          <m:d>
                            <m:dPr>
                              <m:ctrlPr>
                                <a:rPr lang="fr-FR" sz="2800" i="1">
                                  <a:solidFill>
                                    <a:srgbClr val="836967"/>
                                  </a:solidFill>
                                  <a:latin typeface="Cambria Math" panose="02040503050406030204" pitchFamily="18" charset="0"/>
                                </a:rPr>
                              </m:ctrlPr>
                            </m:dPr>
                            <m:e>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𝑚</m:t>
                                  </m:r>
                                </m:e>
                                <m:sub>
                                  <m:r>
                                    <a:rPr lang="fr-FR" sz="2800" i="1">
                                      <a:latin typeface="Cambria Math" panose="02040503050406030204" pitchFamily="18" charset="0"/>
                                    </a:rPr>
                                    <m:t>𝑖</m:t>
                                  </m:r>
                                </m:sub>
                              </m:sSub>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𝐴</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𝑀</m:t>
                                      </m:r>
                                    </m:e>
                                    <m:sub>
                                      <m:r>
                                        <a:rPr lang="fr-FR" sz="2800" i="1">
                                          <a:latin typeface="Cambria Math" panose="02040503050406030204" pitchFamily="18" charset="0"/>
                                        </a:rPr>
                                        <m:t>𝑖</m:t>
                                      </m:r>
                                    </m:sub>
                                  </m:sSub>
                                </m:e>
                              </m:acc>
                            </m:e>
                          </m:d>
                          <m:r>
                            <a:rPr lang="fr-FR" sz="2800" i="0">
                              <a:latin typeface="Cambria Math" panose="02040503050406030204" pitchFamily="18" charset="0"/>
                            </a:rPr>
                            <m:t>=</m:t>
                          </m:r>
                          <m:r>
                            <a:rPr lang="fr-FR" sz="2800" b="0" i="1" smtClean="0">
                              <a:latin typeface="Cambria Math" panose="02040503050406030204" pitchFamily="18" charset="0"/>
                            </a:rPr>
                            <m:t>𝑚</m:t>
                          </m:r>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𝐴𝐺</m:t>
                              </m:r>
                            </m:e>
                          </m:acc>
                        </m:e>
                      </m:nary>
                    </m:oMath>
                  </m:oMathPara>
                </a14:m>
                <a:endParaRPr lang="fr-FR" sz="2800" dirty="0"/>
              </a:p>
            </p:txBody>
          </p:sp>
        </mc:Choice>
        <mc:Fallback xmlns="">
          <p:sp>
            <p:nvSpPr>
              <p:cNvPr id="3" name="ZoneTexte 2">
                <a:extLst>
                  <a:ext uri="{FF2B5EF4-FFF2-40B4-BE49-F238E27FC236}">
                    <a16:creationId xmlns:a16="http://schemas.microsoft.com/office/drawing/2014/main" id="{B49262A7-4FC2-F8F3-A5BE-F66A46B396E8}"/>
                  </a:ext>
                </a:extLst>
              </p:cNvPr>
              <p:cNvSpPr txBox="1">
                <a:spLocks noRot="1" noChangeAspect="1" noMove="1" noResize="1" noEditPoints="1" noAdjustHandles="1" noChangeArrowheads="1" noChangeShapeType="1" noTextEdit="1"/>
              </p:cNvSpPr>
              <p:nvPr/>
            </p:nvSpPr>
            <p:spPr>
              <a:xfrm>
                <a:off x="6346772" y="3755702"/>
                <a:ext cx="3380014" cy="1266244"/>
              </a:xfrm>
              <a:prstGeom prst="rect">
                <a:avLst/>
              </a:prstGeom>
              <a:blipFill>
                <a:blip r:embed="rId5"/>
                <a:stretch>
                  <a:fillRect/>
                </a:stretch>
              </a:blipFill>
            </p:spPr>
            <p:txBody>
              <a:bodyPr/>
              <a:lstStyle/>
              <a:p>
                <a:r>
                  <a:rPr lang="fr-FR">
                    <a:noFill/>
                  </a:rPr>
                  <a:t> </a:t>
                </a:r>
              </a:p>
            </p:txBody>
          </p:sp>
        </mc:Fallback>
      </mc:AlternateContent>
      <p:sp>
        <p:nvSpPr>
          <p:cNvPr id="4" name="Forme libre : forme 3">
            <a:extLst>
              <a:ext uri="{FF2B5EF4-FFF2-40B4-BE49-F238E27FC236}">
                <a16:creationId xmlns:a16="http://schemas.microsoft.com/office/drawing/2014/main" id="{BEBFF261-BF9D-6306-AF76-65F94C04A517}"/>
              </a:ext>
            </a:extLst>
          </p:cNvPr>
          <p:cNvSpPr/>
          <p:nvPr/>
        </p:nvSpPr>
        <p:spPr>
          <a:xfrm>
            <a:off x="413654" y="3043646"/>
            <a:ext cx="2970048" cy="2799760"/>
          </a:xfrm>
          <a:custGeom>
            <a:avLst/>
            <a:gdLst>
              <a:gd name="connsiteX0" fmla="*/ 278677 w 2970048"/>
              <a:gd name="connsiteY0" fmla="*/ 509451 h 2799760"/>
              <a:gd name="connsiteX1" fmla="*/ 278677 w 2970048"/>
              <a:gd name="connsiteY1" fmla="*/ 509451 h 2799760"/>
              <a:gd name="connsiteX2" fmla="*/ 121923 w 2970048"/>
              <a:gd name="connsiteY2" fmla="*/ 796834 h 2799760"/>
              <a:gd name="connsiteX3" fmla="*/ 4357 w 2970048"/>
              <a:gd name="connsiteY3" fmla="*/ 1410788 h 2799760"/>
              <a:gd name="connsiteX4" fmla="*/ 17420 w 2970048"/>
              <a:gd name="connsiteY4" fmla="*/ 1841863 h 2799760"/>
              <a:gd name="connsiteX5" fmla="*/ 174175 w 2970048"/>
              <a:gd name="connsiteY5" fmla="*/ 2142308 h 2799760"/>
              <a:gd name="connsiteX6" fmla="*/ 618312 w 2970048"/>
              <a:gd name="connsiteY6" fmla="*/ 2547257 h 2799760"/>
              <a:gd name="connsiteX7" fmla="*/ 1297580 w 2970048"/>
              <a:gd name="connsiteY7" fmla="*/ 2782388 h 2799760"/>
              <a:gd name="connsiteX8" fmla="*/ 2029100 w 2970048"/>
              <a:gd name="connsiteY8" fmla="*/ 2795451 h 2799760"/>
              <a:gd name="connsiteX9" fmla="*/ 2277295 w 2970048"/>
              <a:gd name="connsiteY9" fmla="*/ 2743200 h 2799760"/>
              <a:gd name="connsiteX10" fmla="*/ 2538552 w 2970048"/>
              <a:gd name="connsiteY10" fmla="*/ 2481943 h 2799760"/>
              <a:gd name="connsiteX11" fmla="*/ 2852060 w 2970048"/>
              <a:gd name="connsiteY11" fmla="*/ 1841863 h 2799760"/>
              <a:gd name="connsiteX12" fmla="*/ 2943500 w 2970048"/>
              <a:gd name="connsiteY12" fmla="*/ 1476103 h 2799760"/>
              <a:gd name="connsiteX13" fmla="*/ 2930437 w 2970048"/>
              <a:gd name="connsiteY13" fmla="*/ 640080 h 2799760"/>
              <a:gd name="connsiteX14" fmla="*/ 2708369 w 2970048"/>
              <a:gd name="connsiteY14" fmla="*/ 365760 h 2799760"/>
              <a:gd name="connsiteX15" fmla="*/ 2447112 w 2970048"/>
              <a:gd name="connsiteY15" fmla="*/ 169817 h 2799760"/>
              <a:gd name="connsiteX16" fmla="*/ 2172792 w 2970048"/>
              <a:gd name="connsiteY16" fmla="*/ 78377 h 2799760"/>
              <a:gd name="connsiteX17" fmla="*/ 1754780 w 2970048"/>
              <a:gd name="connsiteY17" fmla="*/ 0 h 2799760"/>
              <a:gd name="connsiteX18" fmla="*/ 1153889 w 2970048"/>
              <a:gd name="connsiteY18" fmla="*/ 13063 h 2799760"/>
              <a:gd name="connsiteX19" fmla="*/ 1036323 w 2970048"/>
              <a:gd name="connsiteY19" fmla="*/ 52251 h 2799760"/>
              <a:gd name="connsiteX20" fmla="*/ 879569 w 2970048"/>
              <a:gd name="connsiteY20" fmla="*/ 91440 h 2799760"/>
              <a:gd name="connsiteX21" fmla="*/ 735877 w 2970048"/>
              <a:gd name="connsiteY21" fmla="*/ 156754 h 2799760"/>
              <a:gd name="connsiteX22" fmla="*/ 709752 w 2970048"/>
              <a:gd name="connsiteY22" fmla="*/ 209005 h 2799760"/>
              <a:gd name="connsiteX23" fmla="*/ 592186 w 2970048"/>
              <a:gd name="connsiteY23" fmla="*/ 274320 h 2799760"/>
              <a:gd name="connsiteX24" fmla="*/ 552997 w 2970048"/>
              <a:gd name="connsiteY24" fmla="*/ 326571 h 2799760"/>
              <a:gd name="connsiteX25" fmla="*/ 513809 w 2970048"/>
              <a:gd name="connsiteY25" fmla="*/ 352697 h 2799760"/>
              <a:gd name="connsiteX26" fmla="*/ 448495 w 2970048"/>
              <a:gd name="connsiteY26" fmla="*/ 391885 h 2799760"/>
              <a:gd name="connsiteX27" fmla="*/ 291740 w 2970048"/>
              <a:gd name="connsiteY27" fmla="*/ 444137 h 2799760"/>
              <a:gd name="connsiteX28" fmla="*/ 278677 w 2970048"/>
              <a:gd name="connsiteY28" fmla="*/ 509451 h 279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70048" h="2799760">
                <a:moveTo>
                  <a:pt x="278677" y="509451"/>
                </a:moveTo>
                <a:lnTo>
                  <a:pt x="278677" y="509451"/>
                </a:lnTo>
                <a:cubicBezTo>
                  <a:pt x="206353" y="610705"/>
                  <a:pt x="162079" y="660923"/>
                  <a:pt x="121923" y="796834"/>
                </a:cubicBezTo>
                <a:cubicBezTo>
                  <a:pt x="79781" y="939468"/>
                  <a:pt x="32497" y="1241949"/>
                  <a:pt x="4357" y="1410788"/>
                </a:cubicBezTo>
                <a:cubicBezTo>
                  <a:pt x="8711" y="1554480"/>
                  <a:pt x="-15088" y="1701829"/>
                  <a:pt x="17420" y="1841863"/>
                </a:cubicBezTo>
                <a:cubicBezTo>
                  <a:pt x="42964" y="1951897"/>
                  <a:pt x="100924" y="2056318"/>
                  <a:pt x="174175" y="2142308"/>
                </a:cubicBezTo>
                <a:cubicBezTo>
                  <a:pt x="304092" y="2294819"/>
                  <a:pt x="463561" y="2420017"/>
                  <a:pt x="618312" y="2547257"/>
                </a:cubicBezTo>
                <a:cubicBezTo>
                  <a:pt x="762088" y="2665473"/>
                  <a:pt x="1266118" y="2778171"/>
                  <a:pt x="1297580" y="2782388"/>
                </a:cubicBezTo>
                <a:cubicBezTo>
                  <a:pt x="1539298" y="2814783"/>
                  <a:pt x="1785260" y="2791097"/>
                  <a:pt x="2029100" y="2795451"/>
                </a:cubicBezTo>
                <a:cubicBezTo>
                  <a:pt x="2111832" y="2778034"/>
                  <a:pt x="2205291" y="2787510"/>
                  <a:pt x="2277295" y="2743200"/>
                </a:cubicBezTo>
                <a:cubicBezTo>
                  <a:pt x="2382183" y="2678653"/>
                  <a:pt x="2465633" y="2581194"/>
                  <a:pt x="2538552" y="2481943"/>
                </a:cubicBezTo>
                <a:cubicBezTo>
                  <a:pt x="2637922" y="2346689"/>
                  <a:pt x="2794766" y="2025205"/>
                  <a:pt x="2852060" y="1841863"/>
                </a:cubicBezTo>
                <a:cubicBezTo>
                  <a:pt x="2889545" y="1721911"/>
                  <a:pt x="2913020" y="1598023"/>
                  <a:pt x="2943500" y="1476103"/>
                </a:cubicBezTo>
                <a:cubicBezTo>
                  <a:pt x="2953215" y="1306094"/>
                  <a:pt x="3005005" y="826500"/>
                  <a:pt x="2930437" y="640080"/>
                </a:cubicBezTo>
                <a:cubicBezTo>
                  <a:pt x="2886744" y="530848"/>
                  <a:pt x="2802486" y="436348"/>
                  <a:pt x="2708369" y="365760"/>
                </a:cubicBezTo>
                <a:cubicBezTo>
                  <a:pt x="2621283" y="300446"/>
                  <a:pt x="2543033" y="221287"/>
                  <a:pt x="2447112" y="169817"/>
                </a:cubicBezTo>
                <a:cubicBezTo>
                  <a:pt x="2362180" y="124244"/>
                  <a:pt x="2265662" y="104174"/>
                  <a:pt x="2172792" y="78377"/>
                </a:cubicBezTo>
                <a:cubicBezTo>
                  <a:pt x="2110153" y="60977"/>
                  <a:pt x="1808832" y="9538"/>
                  <a:pt x="1754780" y="0"/>
                </a:cubicBezTo>
                <a:cubicBezTo>
                  <a:pt x="1554483" y="4354"/>
                  <a:pt x="1353706" y="-1469"/>
                  <a:pt x="1153889" y="13063"/>
                </a:cubicBezTo>
                <a:cubicBezTo>
                  <a:pt x="1112689" y="16059"/>
                  <a:pt x="1076042" y="40903"/>
                  <a:pt x="1036323" y="52251"/>
                </a:cubicBezTo>
                <a:cubicBezTo>
                  <a:pt x="984536" y="67047"/>
                  <a:pt x="931240" y="76243"/>
                  <a:pt x="879569" y="91440"/>
                </a:cubicBezTo>
                <a:cubicBezTo>
                  <a:pt x="834668" y="104646"/>
                  <a:pt x="776015" y="136685"/>
                  <a:pt x="735877" y="156754"/>
                </a:cubicBezTo>
                <a:cubicBezTo>
                  <a:pt x="727169" y="174171"/>
                  <a:pt x="723521" y="195236"/>
                  <a:pt x="709752" y="209005"/>
                </a:cubicBezTo>
                <a:cubicBezTo>
                  <a:pt x="693351" y="225406"/>
                  <a:pt x="616825" y="262000"/>
                  <a:pt x="592186" y="274320"/>
                </a:cubicBezTo>
                <a:cubicBezTo>
                  <a:pt x="579123" y="291737"/>
                  <a:pt x="568392" y="311176"/>
                  <a:pt x="552997" y="326571"/>
                </a:cubicBezTo>
                <a:cubicBezTo>
                  <a:pt x="541896" y="337672"/>
                  <a:pt x="527122" y="344376"/>
                  <a:pt x="513809" y="352697"/>
                </a:cubicBezTo>
                <a:cubicBezTo>
                  <a:pt x="492279" y="366153"/>
                  <a:pt x="471204" y="380531"/>
                  <a:pt x="448495" y="391885"/>
                </a:cubicBezTo>
                <a:cubicBezTo>
                  <a:pt x="397963" y="417151"/>
                  <a:pt x="345953" y="428647"/>
                  <a:pt x="291740" y="444137"/>
                </a:cubicBezTo>
                <a:cubicBezTo>
                  <a:pt x="273712" y="498219"/>
                  <a:pt x="280854" y="498565"/>
                  <a:pt x="278677" y="509451"/>
                </a:cubicBezTo>
                <a:close/>
              </a:path>
            </a:pathLst>
          </a:custGeom>
          <a:solidFill>
            <a:srgbClr val="66FF66">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Cube 5">
            <a:extLst>
              <a:ext uri="{FF2B5EF4-FFF2-40B4-BE49-F238E27FC236}">
                <a16:creationId xmlns:a16="http://schemas.microsoft.com/office/drawing/2014/main" id="{89B0650B-9709-1680-C98F-7584BFCD2A85}"/>
              </a:ext>
            </a:extLst>
          </p:cNvPr>
          <p:cNvSpPr/>
          <p:nvPr/>
        </p:nvSpPr>
        <p:spPr>
          <a:xfrm>
            <a:off x="2267939" y="3543062"/>
            <a:ext cx="287383" cy="313508"/>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FDEBC9B-722D-C225-4EB2-6F69458E6D84}"/>
              </a:ext>
            </a:extLst>
          </p:cNvPr>
          <p:cNvSpPr/>
          <p:nvPr/>
        </p:nvSpPr>
        <p:spPr>
          <a:xfrm>
            <a:off x="2346316" y="3623914"/>
            <a:ext cx="130628" cy="13062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9AF4CDDF-4715-B7F9-8EDC-F49487C5965C}"/>
              </a:ext>
            </a:extLst>
          </p:cNvPr>
          <p:cNvSpPr txBox="1"/>
          <p:nvPr/>
        </p:nvSpPr>
        <p:spPr>
          <a:xfrm>
            <a:off x="2744059" y="2858980"/>
            <a:ext cx="1162376" cy="369332"/>
          </a:xfrm>
          <a:prstGeom prst="rect">
            <a:avLst/>
          </a:prstGeom>
          <a:noFill/>
        </p:spPr>
        <p:txBody>
          <a:bodyPr wrap="square" rtlCol="0">
            <a:spAutoFit/>
          </a:bodyPr>
          <a:lstStyle/>
          <a:p>
            <a:r>
              <a:rPr lang="fr-FR" dirty="0"/>
              <a:t>(S)</a:t>
            </a:r>
          </a:p>
        </p:txBody>
      </p:sp>
      <p:sp>
        <p:nvSpPr>
          <p:cNvPr id="11" name="ZoneTexte 10">
            <a:extLst>
              <a:ext uri="{FF2B5EF4-FFF2-40B4-BE49-F238E27FC236}">
                <a16:creationId xmlns:a16="http://schemas.microsoft.com/office/drawing/2014/main" id="{ABDD7A33-0BAD-2E86-C445-6A6B74D0175A}"/>
              </a:ext>
            </a:extLst>
          </p:cNvPr>
          <p:cNvSpPr txBox="1"/>
          <p:nvPr/>
        </p:nvSpPr>
        <p:spPr>
          <a:xfrm>
            <a:off x="1901505" y="3248536"/>
            <a:ext cx="1162376" cy="369332"/>
          </a:xfrm>
          <a:prstGeom prst="rect">
            <a:avLst/>
          </a:prstGeom>
          <a:noFill/>
        </p:spPr>
        <p:txBody>
          <a:bodyPr wrap="square" rtlCol="0">
            <a:spAutoFit/>
          </a:bodyPr>
          <a:lstStyle/>
          <a:p>
            <a:r>
              <a:rPr lang="fr-FR" dirty="0"/>
              <a:t>Mi</a:t>
            </a:r>
          </a:p>
        </p:txBody>
      </p:sp>
      <p:sp>
        <p:nvSpPr>
          <p:cNvPr id="12" name="Ellipse 11">
            <a:extLst>
              <a:ext uri="{FF2B5EF4-FFF2-40B4-BE49-F238E27FC236}">
                <a16:creationId xmlns:a16="http://schemas.microsoft.com/office/drawing/2014/main" id="{3C34899E-20F4-8887-BEE9-F70FC85B5067}"/>
              </a:ext>
            </a:extLst>
          </p:cNvPr>
          <p:cNvSpPr/>
          <p:nvPr/>
        </p:nvSpPr>
        <p:spPr>
          <a:xfrm>
            <a:off x="1789178" y="4490308"/>
            <a:ext cx="130628" cy="13062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C9A337B2-CA92-53EC-FD64-4C74249EBC13}"/>
              </a:ext>
            </a:extLst>
          </p:cNvPr>
          <p:cNvSpPr txBox="1"/>
          <p:nvPr/>
        </p:nvSpPr>
        <p:spPr>
          <a:xfrm>
            <a:off x="1581683" y="4196543"/>
            <a:ext cx="1162376" cy="369332"/>
          </a:xfrm>
          <a:prstGeom prst="rect">
            <a:avLst/>
          </a:prstGeom>
          <a:noFill/>
        </p:spPr>
        <p:txBody>
          <a:bodyPr wrap="square" rtlCol="0">
            <a:spAutoFit/>
          </a:bodyPr>
          <a:lstStyle/>
          <a:p>
            <a:r>
              <a:rPr lang="fr-FR" dirty="0"/>
              <a:t>G</a:t>
            </a:r>
          </a:p>
        </p:txBody>
      </p:sp>
      <p:sp>
        <p:nvSpPr>
          <p:cNvPr id="14" name="ZoneTexte 13">
            <a:extLst>
              <a:ext uri="{FF2B5EF4-FFF2-40B4-BE49-F238E27FC236}">
                <a16:creationId xmlns:a16="http://schemas.microsoft.com/office/drawing/2014/main" id="{F56C1EA1-2516-3D3E-8D9B-079A3068BE0F}"/>
              </a:ext>
            </a:extLst>
          </p:cNvPr>
          <p:cNvSpPr txBox="1"/>
          <p:nvPr/>
        </p:nvSpPr>
        <p:spPr>
          <a:xfrm>
            <a:off x="2513289" y="3804920"/>
            <a:ext cx="1162376" cy="369332"/>
          </a:xfrm>
          <a:prstGeom prst="rect">
            <a:avLst/>
          </a:prstGeom>
          <a:noFill/>
        </p:spPr>
        <p:txBody>
          <a:bodyPr wrap="square" rtlCol="0">
            <a:spAutoFit/>
          </a:bodyPr>
          <a:lstStyle/>
          <a:p>
            <a:r>
              <a:rPr lang="fr-FR" dirty="0"/>
              <a:t>mi</a:t>
            </a:r>
          </a:p>
        </p:txBody>
      </p:sp>
      <p:sp>
        <p:nvSpPr>
          <p:cNvPr id="16" name="Ellipse 15">
            <a:extLst>
              <a:ext uri="{FF2B5EF4-FFF2-40B4-BE49-F238E27FC236}">
                <a16:creationId xmlns:a16="http://schemas.microsoft.com/office/drawing/2014/main" id="{203C17CA-E7E2-C349-CB64-BDA7E0F367A7}"/>
              </a:ext>
            </a:extLst>
          </p:cNvPr>
          <p:cNvSpPr/>
          <p:nvPr/>
        </p:nvSpPr>
        <p:spPr>
          <a:xfrm>
            <a:off x="661418" y="5843406"/>
            <a:ext cx="130628" cy="13062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E40A1167-C78D-31A7-D272-C8969ABC14ED}"/>
              </a:ext>
            </a:extLst>
          </p:cNvPr>
          <p:cNvSpPr txBox="1"/>
          <p:nvPr/>
        </p:nvSpPr>
        <p:spPr>
          <a:xfrm>
            <a:off x="367617" y="5568757"/>
            <a:ext cx="1162376" cy="369332"/>
          </a:xfrm>
          <a:prstGeom prst="rect">
            <a:avLst/>
          </a:prstGeom>
          <a:noFill/>
        </p:spPr>
        <p:txBody>
          <a:bodyPr wrap="square" rtlCol="0">
            <a:spAutoFit/>
          </a:bodyPr>
          <a:lstStyle/>
          <a:p>
            <a:r>
              <a:rPr lang="fr-FR" dirty="0"/>
              <a:t>A</a:t>
            </a:r>
          </a:p>
        </p:txBody>
      </p:sp>
    </p:spTree>
    <p:extLst>
      <p:ext uri="{BB962C8B-B14F-4D97-AF65-F5344CB8AC3E}">
        <p14:creationId xmlns:p14="http://schemas.microsoft.com/office/powerpoint/2010/main" val="3349272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diagramme, dessin, écriture manuscrite&#10;&#10;Description générée automatiquement">
            <a:extLst>
              <a:ext uri="{FF2B5EF4-FFF2-40B4-BE49-F238E27FC236}">
                <a16:creationId xmlns:a16="http://schemas.microsoft.com/office/drawing/2014/main" id="{3B2AD034-B2F0-1860-CBAE-99AAE877CC1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6338" t="26362" r="33598" b="17840"/>
          <a:stretch/>
        </p:blipFill>
        <p:spPr>
          <a:xfrm rot="16140000">
            <a:off x="871866" y="1197311"/>
            <a:ext cx="3408408" cy="5065123"/>
          </a:xfrm>
          <a:prstGeom prst="rect">
            <a:avLst/>
          </a:prstGeom>
        </p:spPr>
      </p:pic>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4BE5191-E506-379D-4EE2-59C5D61460DF}"/>
                  </a:ext>
                </a:extLst>
              </p:cNvPr>
              <p:cNvSpPr txBox="1"/>
              <p:nvPr/>
            </p:nvSpPr>
            <p:spPr>
              <a:xfrm>
                <a:off x="5995851" y="574766"/>
                <a:ext cx="5225143" cy="2080698"/>
              </a:xfrm>
              <a:prstGeom prst="rect">
                <a:avLst/>
              </a:prstGeom>
              <a:noFill/>
            </p:spPr>
            <p:txBody>
              <a:bodyPr wrap="square" rtlCol="0">
                <a:spAutoFit/>
              </a:bodyPr>
              <a:lstStyle/>
              <a:p>
                <a:r>
                  <a:rPr lang="fr-FR" dirty="0"/>
                  <a:t>Le système peut être décomposé en trois parallélépipèdes 1, 2 et 3 de masse m1 = 27g, m2 et m3 = 12g et de centre de masse G1, G2 et G3 tels que (en millimètres) :</a:t>
                </a:r>
              </a:p>
              <a:p>
                <a:pPr/>
                <a14:m>
                  <m:oMathPara xmlns:m="http://schemas.openxmlformats.org/officeDocument/2006/math">
                    <m:oMathParaPr>
                      <m:jc m:val="centerGroup"/>
                    </m:oMathParaPr>
                    <m:oMath xmlns:m="http://schemas.openxmlformats.org/officeDocument/2006/math">
                      <m:acc>
                        <m:accPr>
                          <m:chr m:val="⃗"/>
                          <m:ctrlPr>
                            <a:rPr lang="fr-FR" i="1" smtClean="0">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fr-FR" i="1">
                                  <a:effectLst/>
                                  <a:latin typeface="Cambria Math" panose="020405030504060302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r>
                                <a:rPr lang="fr-FR" sz="1800" i="1">
                                  <a:effectLst/>
                                  <a:latin typeface="Cambria Math" panose="02040503050406030204" pitchFamily="18" charset="0"/>
                                  <a:ea typeface="Calibri" panose="020F0502020204030204" pitchFamily="34" charset="0"/>
                                  <a:cs typeface="Times New Roman" panose="02020603050405020304" pitchFamily="18" charset="0"/>
                                </a:rPr>
                                <m:t>2,5</m:t>
                              </m:r>
                            </m:e>
                            <m:e>
                              <m:r>
                                <a:rPr lang="fr-FR" sz="1800" i="1">
                                  <a:effectLst/>
                                  <a:latin typeface="Cambria Math" panose="02040503050406030204" pitchFamily="18" charset="0"/>
                                  <a:ea typeface="Calibri" panose="020F0502020204030204" pitchFamily="34" charset="0"/>
                                  <a:cs typeface="Times New Roman" panose="02020603050405020304" pitchFamily="18" charset="0"/>
                                </a:rPr>
                                <m:t>22,5</m:t>
                              </m:r>
                            </m:e>
                            <m:e>
                              <m:r>
                                <a:rPr lang="fr-FR" sz="1800" i="1">
                                  <a:effectLst/>
                                  <a:latin typeface="Cambria Math" panose="02040503050406030204" pitchFamily="18" charset="0"/>
                                  <a:ea typeface="Cambria Math" panose="02040503050406030204" pitchFamily="18" charset="0"/>
                                  <a:cs typeface="Cambria Math" panose="02040503050406030204" pitchFamily="18" charset="0"/>
                                </a:rPr>
                                <m:t>7,5</m:t>
                              </m:r>
                            </m:e>
                          </m:eqAr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fr-FR" i="1">
                                  <a:effectLst/>
                                  <a:latin typeface="Cambria Math" panose="020405030504060302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r>
                                <a:rPr lang="fr-FR" sz="1800" i="1">
                                  <a:effectLst/>
                                  <a:latin typeface="Cambria Math" panose="02040503050406030204" pitchFamily="18" charset="0"/>
                                  <a:ea typeface="Calibri" panose="020F0502020204030204" pitchFamily="34" charset="0"/>
                                  <a:cs typeface="Times New Roman" panose="02020603050405020304" pitchFamily="18" charset="0"/>
                                </a:rPr>
                                <m:t>15</m:t>
                              </m:r>
                            </m:e>
                            <m:e>
                              <m:r>
                                <a:rPr lang="fr-FR" sz="1800" i="1">
                                  <a:effectLst/>
                                  <a:latin typeface="Cambria Math" panose="02040503050406030204" pitchFamily="18" charset="0"/>
                                  <a:ea typeface="Calibri" panose="020F0502020204030204" pitchFamily="34" charset="0"/>
                                  <a:cs typeface="Times New Roman" panose="02020603050405020304" pitchFamily="18" charset="0"/>
                                </a:rPr>
                                <m:t>2,5</m:t>
                              </m:r>
                            </m:e>
                            <m:e>
                              <m:r>
                                <a:rPr lang="fr-FR" sz="1800" i="1">
                                  <a:effectLst/>
                                  <a:latin typeface="Cambria Math" panose="02040503050406030204" pitchFamily="18" charset="0"/>
                                  <a:ea typeface="Cambria Math" panose="02040503050406030204" pitchFamily="18" charset="0"/>
                                  <a:cs typeface="Cambria Math" panose="02040503050406030204" pitchFamily="18" charset="0"/>
                                </a:rPr>
                                <m:t>7,5</m:t>
                              </m:r>
                            </m:e>
                          </m:eqArr>
                        </m:e>
                      </m:d>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fr-FR" i="1">
                                  <a:effectLst/>
                                  <a:latin typeface="Cambria Math" panose="020405030504060302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b>
                          </m:sSub>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r>
                                <a:rPr lang="fr-FR" sz="1800" i="1">
                                  <a:effectLst/>
                                  <a:latin typeface="Cambria Math" panose="02040503050406030204" pitchFamily="18" charset="0"/>
                                  <a:ea typeface="Calibri" panose="020F0502020204030204" pitchFamily="34" charset="0"/>
                                  <a:cs typeface="Times New Roman" panose="02020603050405020304" pitchFamily="18" charset="0"/>
                                </a:rPr>
                                <m:t>27,5</m:t>
                              </m:r>
                            </m:e>
                            <m:e>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e>
                            <m:e>
                              <m:r>
                                <a:rPr lang="fr-FR" sz="1800" i="1">
                                  <a:effectLst/>
                                  <a:latin typeface="Cambria Math" panose="02040503050406030204" pitchFamily="18" charset="0"/>
                                  <a:ea typeface="Cambria Math" panose="02040503050406030204" pitchFamily="18" charset="0"/>
                                  <a:cs typeface="Cambria Math" panose="02040503050406030204" pitchFamily="18" charset="0"/>
                                </a:rPr>
                                <m:t>7,5</m:t>
                              </m:r>
                            </m:e>
                          </m:eqArr>
                        </m:e>
                      </m:d>
                    </m:oMath>
                  </m:oMathPara>
                </a14:m>
                <a:endParaRPr lang="fr-FR" dirty="0"/>
              </a:p>
            </p:txBody>
          </p:sp>
        </mc:Choice>
        <mc:Fallback xmlns="">
          <p:sp>
            <p:nvSpPr>
              <p:cNvPr id="5" name="ZoneTexte 4">
                <a:extLst>
                  <a:ext uri="{FF2B5EF4-FFF2-40B4-BE49-F238E27FC236}">
                    <a16:creationId xmlns:a16="http://schemas.microsoft.com/office/drawing/2014/main" id="{44BE5191-E506-379D-4EE2-59C5D61460DF}"/>
                  </a:ext>
                </a:extLst>
              </p:cNvPr>
              <p:cNvSpPr txBox="1">
                <a:spLocks noRot="1" noChangeAspect="1" noMove="1" noResize="1" noEditPoints="1" noAdjustHandles="1" noChangeArrowheads="1" noChangeShapeType="1" noTextEdit="1"/>
              </p:cNvSpPr>
              <p:nvPr/>
            </p:nvSpPr>
            <p:spPr>
              <a:xfrm>
                <a:off x="5995851" y="574766"/>
                <a:ext cx="5225143" cy="2080698"/>
              </a:xfrm>
              <a:prstGeom prst="rect">
                <a:avLst/>
              </a:prstGeom>
              <a:blipFill>
                <a:blip r:embed="rId5"/>
                <a:stretch>
                  <a:fillRect l="-1050" t="-1462" r="-817"/>
                </a:stretch>
              </a:blipFill>
            </p:spPr>
            <p:txBody>
              <a:bodyPr/>
              <a:lstStyle/>
              <a:p>
                <a:r>
                  <a:rPr lang="fr-FR">
                    <a:noFill/>
                  </a:rPr>
                  <a:t> </a:t>
                </a:r>
              </a:p>
            </p:txBody>
          </p:sp>
        </mc:Fallback>
      </mc:AlternateContent>
    </p:spTree>
    <p:extLst>
      <p:ext uri="{BB962C8B-B14F-4D97-AF65-F5344CB8AC3E}">
        <p14:creationId xmlns:p14="http://schemas.microsoft.com/office/powerpoint/2010/main" val="4111347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diagramme, dessin, écriture manuscrite&#10;&#10;Description générée automatiquement">
            <a:extLst>
              <a:ext uri="{FF2B5EF4-FFF2-40B4-BE49-F238E27FC236}">
                <a16:creationId xmlns:a16="http://schemas.microsoft.com/office/drawing/2014/main" id="{3B2AD034-B2F0-1860-CBAE-99AAE877CC1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6338" t="26362" r="33598" b="17840"/>
          <a:stretch/>
        </p:blipFill>
        <p:spPr>
          <a:xfrm rot="16140000">
            <a:off x="871866" y="1197311"/>
            <a:ext cx="3408408" cy="5065123"/>
          </a:xfrm>
          <a:prstGeom prst="rect">
            <a:avLst/>
          </a:prstGeom>
        </p:spPr>
      </p:pic>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4BE5191-E506-379D-4EE2-59C5D61460DF}"/>
                  </a:ext>
                </a:extLst>
              </p:cNvPr>
              <p:cNvSpPr txBox="1"/>
              <p:nvPr/>
            </p:nvSpPr>
            <p:spPr>
              <a:xfrm>
                <a:off x="5995851" y="574766"/>
                <a:ext cx="5225143" cy="2080698"/>
              </a:xfrm>
              <a:prstGeom prst="rect">
                <a:avLst/>
              </a:prstGeom>
              <a:noFill/>
            </p:spPr>
            <p:txBody>
              <a:bodyPr wrap="square" rtlCol="0">
                <a:spAutoFit/>
              </a:bodyPr>
              <a:lstStyle/>
              <a:p>
                <a:r>
                  <a:rPr lang="fr-FR" dirty="0"/>
                  <a:t>Le système peut être décomposé en trois parallélépipèdes 1, 2 et 3 de masse m1 = 27g, m2 et m3 = 12g et de centre de masse G1, G2 et G3 tels que (en millimètres) :</a:t>
                </a:r>
              </a:p>
              <a:p>
                <a:pPr/>
                <a14:m>
                  <m:oMathPara xmlns:m="http://schemas.openxmlformats.org/officeDocument/2006/math">
                    <m:oMathParaPr>
                      <m:jc m:val="centerGroup"/>
                    </m:oMathParaPr>
                    <m:oMath xmlns:m="http://schemas.openxmlformats.org/officeDocument/2006/math">
                      <m:acc>
                        <m:accPr>
                          <m:chr m:val="⃗"/>
                          <m:ctrlPr>
                            <a:rPr lang="fr-FR" i="1" smtClean="0">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fr-FR" i="1">
                                  <a:effectLst/>
                                  <a:latin typeface="Cambria Math" panose="020405030504060302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r>
                                <a:rPr lang="fr-FR" sz="1800" i="1">
                                  <a:effectLst/>
                                  <a:latin typeface="Cambria Math" panose="02040503050406030204" pitchFamily="18" charset="0"/>
                                  <a:ea typeface="Calibri" panose="020F0502020204030204" pitchFamily="34" charset="0"/>
                                  <a:cs typeface="Times New Roman" panose="02020603050405020304" pitchFamily="18" charset="0"/>
                                </a:rPr>
                                <m:t>2,5</m:t>
                              </m:r>
                            </m:e>
                            <m:e>
                              <m:r>
                                <a:rPr lang="fr-FR" sz="1800" i="1">
                                  <a:effectLst/>
                                  <a:latin typeface="Cambria Math" panose="02040503050406030204" pitchFamily="18" charset="0"/>
                                  <a:ea typeface="Calibri" panose="020F0502020204030204" pitchFamily="34" charset="0"/>
                                  <a:cs typeface="Times New Roman" panose="02020603050405020304" pitchFamily="18" charset="0"/>
                                </a:rPr>
                                <m:t>22,5</m:t>
                              </m:r>
                            </m:e>
                            <m:e>
                              <m:r>
                                <a:rPr lang="fr-FR" sz="1800" i="1">
                                  <a:effectLst/>
                                  <a:latin typeface="Cambria Math" panose="02040503050406030204" pitchFamily="18" charset="0"/>
                                  <a:ea typeface="Cambria Math" panose="02040503050406030204" pitchFamily="18" charset="0"/>
                                  <a:cs typeface="Cambria Math" panose="02040503050406030204" pitchFamily="18" charset="0"/>
                                </a:rPr>
                                <m:t>7,5</m:t>
                              </m:r>
                            </m:e>
                          </m:eqAr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fr-FR" i="1">
                                  <a:effectLst/>
                                  <a:latin typeface="Cambria Math" panose="020405030504060302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r>
                                <a:rPr lang="fr-FR" sz="1800" i="1">
                                  <a:effectLst/>
                                  <a:latin typeface="Cambria Math" panose="02040503050406030204" pitchFamily="18" charset="0"/>
                                  <a:ea typeface="Calibri" panose="020F0502020204030204" pitchFamily="34" charset="0"/>
                                  <a:cs typeface="Times New Roman" panose="02020603050405020304" pitchFamily="18" charset="0"/>
                                </a:rPr>
                                <m:t>15</m:t>
                              </m:r>
                            </m:e>
                            <m:e>
                              <m:r>
                                <a:rPr lang="fr-FR" sz="1800" i="1">
                                  <a:effectLst/>
                                  <a:latin typeface="Cambria Math" panose="02040503050406030204" pitchFamily="18" charset="0"/>
                                  <a:ea typeface="Calibri" panose="020F0502020204030204" pitchFamily="34" charset="0"/>
                                  <a:cs typeface="Times New Roman" panose="02020603050405020304" pitchFamily="18" charset="0"/>
                                </a:rPr>
                                <m:t>2,5</m:t>
                              </m:r>
                            </m:e>
                            <m:e>
                              <m:r>
                                <a:rPr lang="fr-FR" sz="1800" i="1">
                                  <a:effectLst/>
                                  <a:latin typeface="Cambria Math" panose="02040503050406030204" pitchFamily="18" charset="0"/>
                                  <a:ea typeface="Cambria Math" panose="02040503050406030204" pitchFamily="18" charset="0"/>
                                  <a:cs typeface="Cambria Math" panose="02040503050406030204" pitchFamily="18" charset="0"/>
                                </a:rPr>
                                <m:t>7,5</m:t>
                              </m:r>
                            </m:e>
                          </m:eqArr>
                        </m:e>
                      </m:d>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fr-FR" i="1">
                              <a:effectLst/>
                              <a:latin typeface="Cambria Math" panose="02040503050406030204" pitchFamily="18" charset="0"/>
                            </a:rPr>
                          </m:ctrlPr>
                        </m:acc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fr-FR" i="1">
                                  <a:effectLst/>
                                  <a:latin typeface="Cambria Math" panose="020405030504060302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b>
                          </m:sSub>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fr-FR" i="1">
                              <a:effectLst/>
                              <a:latin typeface="Cambria Math" panose="02040503050406030204" pitchFamily="18" charset="0"/>
                            </a:rPr>
                          </m:ctrlPr>
                        </m:dPr>
                        <m:e>
                          <m:eqArr>
                            <m:eqArrPr>
                              <m:ctrlPr>
                                <a:rPr lang="fr-FR" i="1">
                                  <a:effectLst/>
                                  <a:latin typeface="Cambria Math" panose="02040503050406030204" pitchFamily="18" charset="0"/>
                                </a:rPr>
                              </m:ctrlPr>
                            </m:eqArrPr>
                            <m:e>
                              <m:r>
                                <a:rPr lang="fr-FR" sz="1800" i="1">
                                  <a:effectLst/>
                                  <a:latin typeface="Cambria Math" panose="02040503050406030204" pitchFamily="18" charset="0"/>
                                  <a:ea typeface="Calibri" panose="020F0502020204030204" pitchFamily="34" charset="0"/>
                                  <a:cs typeface="Times New Roman" panose="02020603050405020304" pitchFamily="18" charset="0"/>
                                </a:rPr>
                                <m:t>27,5</m:t>
                              </m:r>
                            </m:e>
                            <m:e>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e>
                            <m:e>
                              <m:r>
                                <a:rPr lang="fr-FR" sz="1800" i="1">
                                  <a:effectLst/>
                                  <a:latin typeface="Cambria Math" panose="02040503050406030204" pitchFamily="18" charset="0"/>
                                  <a:ea typeface="Cambria Math" panose="02040503050406030204" pitchFamily="18" charset="0"/>
                                  <a:cs typeface="Cambria Math" panose="02040503050406030204" pitchFamily="18" charset="0"/>
                                </a:rPr>
                                <m:t>7,5</m:t>
                              </m:r>
                            </m:e>
                          </m:eqArr>
                        </m:e>
                      </m:d>
                    </m:oMath>
                  </m:oMathPara>
                </a14:m>
                <a:endParaRPr lang="fr-FR" dirty="0"/>
              </a:p>
            </p:txBody>
          </p:sp>
        </mc:Choice>
        <mc:Fallback xmlns="">
          <p:sp>
            <p:nvSpPr>
              <p:cNvPr id="5" name="ZoneTexte 4">
                <a:extLst>
                  <a:ext uri="{FF2B5EF4-FFF2-40B4-BE49-F238E27FC236}">
                    <a16:creationId xmlns:a16="http://schemas.microsoft.com/office/drawing/2014/main" id="{44BE5191-E506-379D-4EE2-59C5D61460DF}"/>
                  </a:ext>
                </a:extLst>
              </p:cNvPr>
              <p:cNvSpPr txBox="1">
                <a:spLocks noRot="1" noChangeAspect="1" noMove="1" noResize="1" noEditPoints="1" noAdjustHandles="1" noChangeArrowheads="1" noChangeShapeType="1" noTextEdit="1"/>
              </p:cNvSpPr>
              <p:nvPr/>
            </p:nvSpPr>
            <p:spPr>
              <a:xfrm>
                <a:off x="5995851" y="574766"/>
                <a:ext cx="5225143" cy="2080698"/>
              </a:xfrm>
              <a:prstGeom prst="rect">
                <a:avLst/>
              </a:prstGeom>
              <a:blipFill>
                <a:blip r:embed="rId5"/>
                <a:stretch>
                  <a:fillRect l="-1050" t="-1462" r="-81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C9574B54-3B30-BBCA-3F15-906D34E5C562}"/>
                  </a:ext>
                </a:extLst>
              </p:cNvPr>
              <p:cNvSpPr txBox="1"/>
              <p:nvPr/>
            </p:nvSpPr>
            <p:spPr>
              <a:xfrm>
                <a:off x="5538651" y="3580219"/>
                <a:ext cx="6093822" cy="7311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i="1" smtClean="0">
                              <a:solidFill>
                                <a:srgbClr val="FF0000"/>
                              </a:solidFill>
                              <a:latin typeface="Cambria Math" panose="02040503050406030204" pitchFamily="18" charset="0"/>
                            </a:rPr>
                          </m:ctrlPr>
                        </m:accPr>
                        <m:e>
                          <m:r>
                            <a:rPr lang="fr-FR" i="1">
                              <a:solidFill>
                                <a:srgbClr val="FF0000"/>
                              </a:solidFill>
                              <a:latin typeface="Cambria Math" panose="02040503050406030204" pitchFamily="18" charset="0"/>
                            </a:rPr>
                            <m:t>𝑂𝐺</m:t>
                          </m:r>
                        </m:e>
                      </m:acc>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0">
                                  <a:latin typeface="Cambria Math" panose="02040503050406030204" pitchFamily="18" charset="0"/>
                                </a:rPr>
                                <m:t>1</m:t>
                              </m:r>
                            </m:sub>
                          </m:sSub>
                          <m:acc>
                            <m:accPr>
                              <m:chr m:val="⃗"/>
                              <m:ctrlPr>
                                <a:rPr lang="fr-FR" i="1">
                                  <a:solidFill>
                                    <a:srgbClr val="836967"/>
                                  </a:solidFill>
                                  <a:latin typeface="Cambria Math" panose="02040503050406030204" pitchFamily="18" charset="0"/>
                                </a:rPr>
                              </m:ctrlPr>
                            </m:accPr>
                            <m:e>
                              <m:r>
                                <a:rPr lang="fr-FR" i="1">
                                  <a:latin typeface="Cambria Math" panose="02040503050406030204" pitchFamily="18" charset="0"/>
                                </a:rPr>
                                <m:t>𝑂</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𝐺</m:t>
                                  </m:r>
                                </m:e>
                                <m:sub>
                                  <m:r>
                                    <a:rPr lang="fr-FR" i="0">
                                      <a:latin typeface="Cambria Math" panose="02040503050406030204" pitchFamily="18" charset="0"/>
                                    </a:rPr>
                                    <m:t>1</m:t>
                                  </m:r>
                                </m:sub>
                              </m:sSub>
                            </m:e>
                          </m:acc>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0">
                                  <a:latin typeface="Cambria Math" panose="02040503050406030204" pitchFamily="18" charset="0"/>
                                </a:rPr>
                                <m:t>2</m:t>
                              </m:r>
                            </m:sub>
                          </m:sSub>
                          <m:acc>
                            <m:accPr>
                              <m:chr m:val="⃗"/>
                              <m:ctrlPr>
                                <a:rPr lang="fr-FR" i="1">
                                  <a:solidFill>
                                    <a:srgbClr val="836967"/>
                                  </a:solidFill>
                                  <a:latin typeface="Cambria Math" panose="02040503050406030204" pitchFamily="18" charset="0"/>
                                </a:rPr>
                              </m:ctrlPr>
                            </m:accPr>
                            <m:e>
                              <m:r>
                                <a:rPr lang="fr-FR" i="1">
                                  <a:latin typeface="Cambria Math" panose="02040503050406030204" pitchFamily="18" charset="0"/>
                                </a:rPr>
                                <m:t>𝑂</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𝐺</m:t>
                                  </m:r>
                                </m:e>
                                <m:sub>
                                  <m:r>
                                    <a:rPr lang="fr-FR" i="0">
                                      <a:latin typeface="Cambria Math" panose="02040503050406030204" pitchFamily="18" charset="0"/>
                                    </a:rPr>
                                    <m:t>2</m:t>
                                  </m:r>
                                </m:sub>
                              </m:sSub>
                            </m:e>
                          </m:acc>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0">
                                  <a:latin typeface="Cambria Math" panose="02040503050406030204" pitchFamily="18" charset="0"/>
                                </a:rPr>
                                <m:t>3</m:t>
                              </m:r>
                            </m:sub>
                          </m:sSub>
                          <m:acc>
                            <m:accPr>
                              <m:chr m:val="⃗"/>
                              <m:ctrlPr>
                                <a:rPr lang="fr-FR" i="1">
                                  <a:solidFill>
                                    <a:srgbClr val="836967"/>
                                  </a:solidFill>
                                  <a:latin typeface="Cambria Math" panose="02040503050406030204" pitchFamily="18" charset="0"/>
                                </a:rPr>
                              </m:ctrlPr>
                            </m:accPr>
                            <m:e>
                              <m:r>
                                <a:rPr lang="fr-FR" i="1">
                                  <a:latin typeface="Cambria Math" panose="02040503050406030204" pitchFamily="18" charset="0"/>
                                </a:rPr>
                                <m:t>𝑂</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𝐺</m:t>
                                  </m:r>
                                </m:e>
                                <m:sub>
                                  <m:r>
                                    <a:rPr lang="fr-FR" i="0">
                                      <a:latin typeface="Cambria Math" panose="02040503050406030204" pitchFamily="18" charset="0"/>
                                    </a:rPr>
                                    <m:t>3</m:t>
                                  </m:r>
                                </m:sub>
                              </m:sSub>
                            </m:e>
                          </m:acc>
                        </m:num>
                        <m:den>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0">
                                  <a:latin typeface="Cambria Math" panose="02040503050406030204" pitchFamily="18" charset="0"/>
                                </a:rPr>
                                <m:t>1</m:t>
                              </m:r>
                            </m:sub>
                          </m:sSub>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0">
                                  <a:latin typeface="Cambria Math" panose="02040503050406030204" pitchFamily="18" charset="0"/>
                                </a:rPr>
                                <m:t>2</m:t>
                              </m:r>
                            </m:sub>
                          </m:sSub>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0">
                                  <a:latin typeface="Cambria Math" panose="02040503050406030204" pitchFamily="18" charset="0"/>
                                </a:rPr>
                                <m:t>3</m:t>
                              </m:r>
                            </m:sub>
                          </m:sSub>
                        </m:den>
                      </m:f>
                    </m:oMath>
                  </m:oMathPara>
                </a14:m>
                <a:endParaRPr lang="fr-FR" dirty="0"/>
              </a:p>
            </p:txBody>
          </p:sp>
        </mc:Choice>
        <mc:Fallback xmlns="">
          <p:sp>
            <p:nvSpPr>
              <p:cNvPr id="6" name="ZoneTexte 5">
                <a:extLst>
                  <a:ext uri="{FF2B5EF4-FFF2-40B4-BE49-F238E27FC236}">
                    <a16:creationId xmlns:a16="http://schemas.microsoft.com/office/drawing/2014/main" id="{C9574B54-3B30-BBCA-3F15-906D34E5C562}"/>
                  </a:ext>
                </a:extLst>
              </p:cNvPr>
              <p:cNvSpPr txBox="1">
                <a:spLocks noRot="1" noChangeAspect="1" noMove="1" noResize="1" noEditPoints="1" noAdjustHandles="1" noChangeArrowheads="1" noChangeShapeType="1" noTextEdit="1"/>
              </p:cNvSpPr>
              <p:nvPr/>
            </p:nvSpPr>
            <p:spPr>
              <a:xfrm>
                <a:off x="5538651" y="3580219"/>
                <a:ext cx="6093822" cy="73116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CC868C79-C8FA-449D-FC31-AA87BD7B8D0B}"/>
                  </a:ext>
                </a:extLst>
              </p:cNvPr>
              <p:cNvSpPr txBox="1"/>
              <p:nvPr/>
            </p:nvSpPr>
            <p:spPr>
              <a:xfrm>
                <a:off x="5685264" y="4646082"/>
                <a:ext cx="6093822" cy="6229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rgbClr val="836967"/>
                              </a:solidFill>
                              <a:latin typeface="Cambria Math" panose="02040503050406030204" pitchFamily="18" charset="0"/>
                            </a:rPr>
                          </m:ctrlPr>
                        </m:sSubPr>
                        <m:e>
                          <m:r>
                            <a:rPr lang="fr-FR" i="1">
                              <a:latin typeface="Cambria Math" panose="02040503050406030204" pitchFamily="18" charset="0"/>
                            </a:rPr>
                            <m:t>𝑥</m:t>
                          </m:r>
                        </m:e>
                        <m:sub>
                          <m:r>
                            <a:rPr lang="fr-FR" i="1">
                              <a:latin typeface="Cambria Math" panose="02040503050406030204" pitchFamily="18" charset="0"/>
                            </a:rPr>
                            <m:t>𝐺</m:t>
                          </m:r>
                        </m:sub>
                      </m:sSub>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0">
                              <a:latin typeface="Cambria Math" panose="02040503050406030204" pitchFamily="18" charset="0"/>
                            </a:rPr>
                            <m:t>27×2,5+ 12×15+ 12×27,5 </m:t>
                          </m:r>
                        </m:num>
                        <m:den>
                          <m:r>
                            <a:rPr lang="fr-FR" i="0">
                              <a:latin typeface="Cambria Math" panose="02040503050406030204" pitchFamily="18" charset="0"/>
                            </a:rPr>
                            <m:t>27+12+12</m:t>
                          </m:r>
                        </m:den>
                      </m:f>
                      <m:r>
                        <a:rPr lang="fr-FR" b="0" i="1" smtClean="0">
                          <a:latin typeface="Cambria Math" panose="02040503050406030204" pitchFamily="18" charset="0"/>
                        </a:rPr>
                        <m:t>=11,32</m:t>
                      </m:r>
                    </m:oMath>
                  </m:oMathPara>
                </a14:m>
                <a:endParaRPr lang="fr-FR" b="0" dirty="0"/>
              </a:p>
            </p:txBody>
          </p:sp>
        </mc:Choice>
        <mc:Fallback xmlns="">
          <p:sp>
            <p:nvSpPr>
              <p:cNvPr id="8" name="ZoneTexte 7">
                <a:extLst>
                  <a:ext uri="{FF2B5EF4-FFF2-40B4-BE49-F238E27FC236}">
                    <a16:creationId xmlns:a16="http://schemas.microsoft.com/office/drawing/2014/main" id="{CC868C79-C8FA-449D-FC31-AA87BD7B8D0B}"/>
                  </a:ext>
                </a:extLst>
              </p:cNvPr>
              <p:cNvSpPr txBox="1">
                <a:spLocks noRot="1" noChangeAspect="1" noMove="1" noResize="1" noEditPoints="1" noAdjustHandles="1" noChangeArrowheads="1" noChangeShapeType="1" noTextEdit="1"/>
              </p:cNvSpPr>
              <p:nvPr/>
            </p:nvSpPr>
            <p:spPr>
              <a:xfrm>
                <a:off x="5685264" y="4646082"/>
                <a:ext cx="6093822" cy="622927"/>
              </a:xfrm>
              <a:prstGeom prst="rect">
                <a:avLst/>
              </a:prstGeom>
              <a:blipFill>
                <a:blip r:embed="rId7"/>
                <a:stretch>
                  <a:fillRect/>
                </a:stretch>
              </a:blipFill>
            </p:spPr>
            <p:txBody>
              <a:bodyPr/>
              <a:lstStyle/>
              <a:p>
                <a:r>
                  <a:rPr lang="fr-FR">
                    <a:noFill/>
                  </a:rPr>
                  <a:t> </a:t>
                </a:r>
              </a:p>
            </p:txBody>
          </p:sp>
        </mc:Fallback>
      </mc:AlternateContent>
      <p:cxnSp>
        <p:nvCxnSpPr>
          <p:cNvPr id="10" name="Connecteur droit avec flèche 9">
            <a:extLst>
              <a:ext uri="{FF2B5EF4-FFF2-40B4-BE49-F238E27FC236}">
                <a16:creationId xmlns:a16="http://schemas.microsoft.com/office/drawing/2014/main" id="{A39CDADF-F780-039A-1362-5822A0818DB0}"/>
              </a:ext>
            </a:extLst>
          </p:cNvPr>
          <p:cNvCxnSpPr/>
          <p:nvPr/>
        </p:nvCxnSpPr>
        <p:spPr>
          <a:xfrm flipV="1">
            <a:off x="2364377" y="3886058"/>
            <a:ext cx="483326" cy="1166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F66F6189-E839-8312-FB7A-389ED7C2811B}"/>
                  </a:ext>
                </a:extLst>
              </p:cNvPr>
              <p:cNvSpPr txBox="1"/>
              <p:nvPr/>
            </p:nvSpPr>
            <p:spPr>
              <a:xfrm>
                <a:off x="5685264" y="5318129"/>
                <a:ext cx="6093822" cy="6229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rgbClr val="836967"/>
                              </a:solidFill>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𝐺</m:t>
                          </m:r>
                        </m:sub>
                      </m:sSub>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0">
                              <a:latin typeface="Cambria Math" panose="02040503050406030204" pitchFamily="18" charset="0"/>
                            </a:rPr>
                            <m:t>27×22,5+ 12×2,5+ 12×10 </m:t>
                          </m:r>
                        </m:num>
                        <m:den>
                          <m:r>
                            <a:rPr lang="fr-FR" i="0">
                              <a:latin typeface="Cambria Math" panose="02040503050406030204" pitchFamily="18" charset="0"/>
                            </a:rPr>
                            <m:t>27+12+12</m:t>
                          </m:r>
                        </m:den>
                      </m:f>
                      <m:r>
                        <a:rPr lang="fr-FR" i="0">
                          <a:latin typeface="Cambria Math" panose="02040503050406030204" pitchFamily="18" charset="0"/>
                        </a:rPr>
                        <m:t>=</m:t>
                      </m:r>
                      <m:r>
                        <a:rPr lang="fr-FR" b="0" i="0" smtClean="0">
                          <a:latin typeface="Cambria Math" panose="02040503050406030204" pitchFamily="18" charset="0"/>
                        </a:rPr>
                        <m:t>14,85</m:t>
                      </m:r>
                    </m:oMath>
                  </m:oMathPara>
                </a14:m>
                <a:endParaRPr lang="fr-FR" dirty="0"/>
              </a:p>
            </p:txBody>
          </p:sp>
        </mc:Choice>
        <mc:Fallback xmlns="">
          <p:sp>
            <p:nvSpPr>
              <p:cNvPr id="12" name="ZoneTexte 11">
                <a:extLst>
                  <a:ext uri="{FF2B5EF4-FFF2-40B4-BE49-F238E27FC236}">
                    <a16:creationId xmlns:a16="http://schemas.microsoft.com/office/drawing/2014/main" id="{F66F6189-E839-8312-FB7A-389ED7C2811B}"/>
                  </a:ext>
                </a:extLst>
              </p:cNvPr>
              <p:cNvSpPr txBox="1">
                <a:spLocks noRot="1" noChangeAspect="1" noMove="1" noResize="1" noEditPoints="1" noAdjustHandles="1" noChangeArrowheads="1" noChangeShapeType="1" noTextEdit="1"/>
              </p:cNvSpPr>
              <p:nvPr/>
            </p:nvSpPr>
            <p:spPr>
              <a:xfrm>
                <a:off x="5685264" y="5318129"/>
                <a:ext cx="6093822" cy="622927"/>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92DA0ADB-3134-4795-3287-C37F7814A279}"/>
                  </a:ext>
                </a:extLst>
              </p:cNvPr>
              <p:cNvSpPr txBox="1"/>
              <p:nvPr/>
            </p:nvSpPr>
            <p:spPr>
              <a:xfrm>
                <a:off x="3830239" y="6085692"/>
                <a:ext cx="609382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rgbClr val="836967"/>
                              </a:solidFill>
                              <a:latin typeface="Cambria Math" panose="02040503050406030204" pitchFamily="18" charset="0"/>
                            </a:rPr>
                          </m:ctrlPr>
                        </m:sSubPr>
                        <m:e>
                          <m:r>
                            <a:rPr lang="fr-FR" i="1">
                              <a:latin typeface="Cambria Math" panose="02040503050406030204" pitchFamily="18" charset="0"/>
                            </a:rPr>
                            <m:t>𝑧</m:t>
                          </m:r>
                        </m:e>
                        <m:sub>
                          <m:r>
                            <a:rPr lang="fr-FR" i="1">
                              <a:latin typeface="Cambria Math" panose="02040503050406030204" pitchFamily="18" charset="0"/>
                            </a:rPr>
                            <m:t>𝐺</m:t>
                          </m:r>
                        </m:sub>
                      </m:sSub>
                      <m:r>
                        <a:rPr lang="fr-FR" i="0">
                          <a:latin typeface="Cambria Math" panose="02040503050406030204" pitchFamily="18" charset="0"/>
                        </a:rPr>
                        <m:t>=7.5</m:t>
                      </m:r>
                    </m:oMath>
                  </m:oMathPara>
                </a14:m>
                <a:endParaRPr lang="fr-FR" dirty="0"/>
              </a:p>
            </p:txBody>
          </p:sp>
        </mc:Choice>
        <mc:Fallback xmlns="">
          <p:sp>
            <p:nvSpPr>
              <p:cNvPr id="14" name="ZoneTexte 13">
                <a:extLst>
                  <a:ext uri="{FF2B5EF4-FFF2-40B4-BE49-F238E27FC236}">
                    <a16:creationId xmlns:a16="http://schemas.microsoft.com/office/drawing/2014/main" id="{92DA0ADB-3134-4795-3287-C37F7814A279}"/>
                  </a:ext>
                </a:extLst>
              </p:cNvPr>
              <p:cNvSpPr txBox="1">
                <a:spLocks noRot="1" noChangeAspect="1" noMove="1" noResize="1" noEditPoints="1" noAdjustHandles="1" noChangeArrowheads="1" noChangeShapeType="1" noTextEdit="1"/>
              </p:cNvSpPr>
              <p:nvPr/>
            </p:nvSpPr>
            <p:spPr>
              <a:xfrm>
                <a:off x="3830239" y="6085692"/>
                <a:ext cx="6093822" cy="369332"/>
              </a:xfrm>
              <a:prstGeom prst="rect">
                <a:avLst/>
              </a:prstGeom>
              <a:blipFill>
                <a:blip r:embed="rId9"/>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492575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On appelle système matériel une quantité de matière, homogène ou non, dont la masse reste constante pendant son étude.</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Système matériel</a:t>
            </a:r>
          </a:p>
        </p:txBody>
      </p:sp>
      <p:sp>
        <p:nvSpPr>
          <p:cNvPr id="15" name="Rectangle 14">
            <a:extLst>
              <a:ext uri="{FF2B5EF4-FFF2-40B4-BE49-F238E27FC236}">
                <a16:creationId xmlns:a16="http://schemas.microsoft.com/office/drawing/2014/main" id="{56626D76-00A2-8249-757C-55DC3E0B8595}"/>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pour une image  5" descr="Une image contenant texte, Impression, Parallèle, écriture manuscrite&#10;&#10;Description générée automatiquement">
            <a:extLst>
              <a:ext uri="{FF2B5EF4-FFF2-40B4-BE49-F238E27FC236}">
                <a16:creationId xmlns:a16="http://schemas.microsoft.com/office/drawing/2014/main" id="{CF8CF8A7-9CC1-DFE5-F291-4E7062BD161D}"/>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6828" t="33116" r="53642" b="31432"/>
          <a:stretch/>
        </p:blipFill>
        <p:spPr>
          <a:xfrm rot="5565642">
            <a:off x="1049628" y="3899458"/>
            <a:ext cx="1514881" cy="2062572"/>
          </a:xfrm>
        </p:spPr>
      </p:pic>
      <p:pic>
        <p:nvPicPr>
          <p:cNvPr id="7" name="Espace réservé pour une image  5" descr="Une image contenant texte, Impression, Parallèle, écriture manuscrite&#10;&#10;Description générée automatiquement">
            <a:extLst>
              <a:ext uri="{FF2B5EF4-FFF2-40B4-BE49-F238E27FC236}">
                <a16:creationId xmlns:a16="http://schemas.microsoft.com/office/drawing/2014/main" id="{66E783D5-8BDA-DB83-AE61-67F297A2EF0E}"/>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9352" t="51306" r="13016" b="31261"/>
          <a:stretch/>
        </p:blipFill>
        <p:spPr>
          <a:xfrm rot="5400000">
            <a:off x="2945357" y="4558980"/>
            <a:ext cx="2222952" cy="772382"/>
          </a:xfrm>
          <a:prstGeom prst="rect">
            <a:avLst/>
          </a:prstGeom>
          <a:solidFill>
            <a:schemeClr val="accent1"/>
          </a:solidFill>
        </p:spPr>
      </p:pic>
      <p:pic>
        <p:nvPicPr>
          <p:cNvPr id="9" name="Image 8" descr="Une image contenant texte, livre, papier, Produit en papier&#10;&#10;Description générée automatiquement">
            <a:extLst>
              <a:ext uri="{FF2B5EF4-FFF2-40B4-BE49-F238E27FC236}">
                <a16:creationId xmlns:a16="http://schemas.microsoft.com/office/drawing/2014/main" id="{5D4BFD15-4BFB-7B6D-370E-8088EE17E76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8640" t="53072" r="29822" b="27161"/>
          <a:stretch/>
        </p:blipFill>
        <p:spPr>
          <a:xfrm rot="10800000">
            <a:off x="5275311" y="4007555"/>
            <a:ext cx="1890715" cy="1580042"/>
          </a:xfrm>
          <a:prstGeom prst="rect">
            <a:avLst/>
          </a:prstGeom>
        </p:spPr>
      </p:pic>
      <p:pic>
        <p:nvPicPr>
          <p:cNvPr id="12" name="Image 11" descr="Une image contenant texte, capture d’écran, livre, croquis&#10;&#10;Description générée automatiquement">
            <a:extLst>
              <a:ext uri="{FF2B5EF4-FFF2-40B4-BE49-F238E27FC236}">
                <a16:creationId xmlns:a16="http://schemas.microsoft.com/office/drawing/2014/main" id="{5D07776B-F1B4-F41A-38FD-0BFE6AD87F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304" b="76656" l="33980" r="60851">
                        <a14:foregroundMark x1="44050" y1="70598" x2="37318" y2="68982"/>
                        <a14:foregroundMark x1="41303" y1="73465" x2="34141" y2="73223"/>
                        <a14:foregroundMark x1="39149" y1="76090" x2="44319" y2="76656"/>
                        <a14:foregroundMark x1="46473" y1="56987" x2="37480" y2="57229"/>
                        <a14:foregroundMark x1="45611" y1="58764" x2="36941" y2="58279"/>
                        <a14:foregroundMark x1="45073" y1="54362" x2="34841" y2="52989"/>
                        <a14:foregroundMark x1="34841" y1="52989" x2="45773" y2="52262"/>
                        <a14:foregroundMark x1="42003" y1="50525" x2="41626" y2="48263"/>
                        <a14:foregroundMark x1="41626" y1="48263" x2="40280" y2="50485"/>
                        <a14:foregroundMark x1="40280" y1="50485" x2="40280" y2="50485"/>
                        <a14:foregroundMark x1="42542" y1="48788" x2="39957" y2="48304"/>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32773" t="47813" r="45207" b="22271"/>
          <a:stretch/>
        </p:blipFill>
        <p:spPr>
          <a:xfrm rot="10636150">
            <a:off x="9920732" y="3793567"/>
            <a:ext cx="1355993" cy="2456390"/>
          </a:xfrm>
          <a:prstGeom prst="rect">
            <a:avLst/>
          </a:prstGeom>
        </p:spPr>
      </p:pic>
      <p:pic>
        <p:nvPicPr>
          <p:cNvPr id="14" name="Image 13" descr="Une image contenant texte, croquis, fournitures de bureau, dessin&#10;&#10;Description générée automatiquement">
            <a:extLst>
              <a:ext uri="{FF2B5EF4-FFF2-40B4-BE49-F238E27FC236}">
                <a16:creationId xmlns:a16="http://schemas.microsoft.com/office/drawing/2014/main" id="{6DB356DE-AACD-5D31-F02E-0D151458A6D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46980" t="47911" r="28593" b="19756"/>
          <a:stretch/>
        </p:blipFill>
        <p:spPr>
          <a:xfrm rot="10800000">
            <a:off x="7998313" y="3835595"/>
            <a:ext cx="1090131" cy="1923961"/>
          </a:xfrm>
          <a:prstGeom prst="rect">
            <a:avLst/>
          </a:prstGeom>
        </p:spPr>
      </p:pic>
    </p:spTree>
    <p:extLst>
      <p:ext uri="{BB962C8B-B14F-4D97-AF65-F5344CB8AC3E}">
        <p14:creationId xmlns:p14="http://schemas.microsoft.com/office/powerpoint/2010/main" val="2544656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dessin, croquis, diagramme&#10;&#10;Description générée automatiquement">
            <a:extLst>
              <a:ext uri="{FF2B5EF4-FFF2-40B4-BE49-F238E27FC236}">
                <a16:creationId xmlns:a16="http://schemas.microsoft.com/office/drawing/2014/main" id="{126EF729-7915-FEF3-6955-4BAF3BA696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0163" t="13683" r="17111" b="14508"/>
          <a:stretch/>
        </p:blipFill>
        <p:spPr>
          <a:xfrm rot="16140000">
            <a:off x="3084313" y="725805"/>
            <a:ext cx="4891631" cy="6439990"/>
          </a:xfrm>
          <a:prstGeom prst="rect">
            <a:avLst/>
          </a:prstGeom>
        </p:spPr>
      </p:pic>
    </p:spTree>
    <p:extLst>
      <p:ext uri="{BB962C8B-B14F-4D97-AF65-F5344CB8AC3E}">
        <p14:creationId xmlns:p14="http://schemas.microsoft.com/office/powerpoint/2010/main" val="3020315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texte, dessin, croquis, Parallèle&#10;&#10;Description générée automatiquement">
            <a:extLst>
              <a:ext uri="{FF2B5EF4-FFF2-40B4-BE49-F238E27FC236}">
                <a16:creationId xmlns:a16="http://schemas.microsoft.com/office/drawing/2014/main" id="{7CA566F0-7D62-F83E-2048-B398B7DBA3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2822" t="26175" r="20558" b="31860"/>
          <a:stretch/>
        </p:blipFill>
        <p:spPr>
          <a:xfrm rot="10800000">
            <a:off x="2369810" y="327258"/>
            <a:ext cx="7216952" cy="6061429"/>
          </a:xfrm>
          <a:prstGeom prst="rect">
            <a:avLst/>
          </a:prstGeom>
        </p:spPr>
      </p:pic>
    </p:spTree>
    <p:extLst>
      <p:ext uri="{BB962C8B-B14F-4D97-AF65-F5344CB8AC3E}">
        <p14:creationId xmlns:p14="http://schemas.microsoft.com/office/powerpoint/2010/main" val="2536425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251771D-ED7D-D009-2785-ABB1230E521E}"/>
              </a:ext>
            </a:extLst>
          </p:cNvPr>
          <p:cNvPicPr>
            <a:picLocks noChangeAspect="1"/>
          </p:cNvPicPr>
          <p:nvPr/>
        </p:nvPicPr>
        <p:blipFill>
          <a:blip r:embed="rId3"/>
          <a:stretch>
            <a:fillRect/>
          </a:stretch>
        </p:blipFill>
        <p:spPr>
          <a:xfrm>
            <a:off x="2735307" y="0"/>
            <a:ext cx="6721386" cy="6858000"/>
          </a:xfrm>
          <a:prstGeom prst="rect">
            <a:avLst/>
          </a:prstGeom>
        </p:spPr>
      </p:pic>
    </p:spTree>
    <p:extLst>
      <p:ext uri="{BB962C8B-B14F-4D97-AF65-F5344CB8AC3E}">
        <p14:creationId xmlns:p14="http://schemas.microsoft.com/office/powerpoint/2010/main" val="3874225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185BAE3-AF79-9DC8-0532-5BDBAFD6CE49}"/>
              </a:ext>
            </a:extLst>
          </p:cNvPr>
          <p:cNvPicPr>
            <a:picLocks noChangeAspect="1"/>
          </p:cNvPicPr>
          <p:nvPr/>
        </p:nvPicPr>
        <p:blipFill>
          <a:blip r:embed="rId3"/>
          <a:stretch>
            <a:fillRect/>
          </a:stretch>
        </p:blipFill>
        <p:spPr>
          <a:xfrm>
            <a:off x="5428245" y="763781"/>
            <a:ext cx="6686440" cy="4310742"/>
          </a:xfrm>
          <a:prstGeom prst="rect">
            <a:avLst/>
          </a:prstGeom>
        </p:spPr>
      </p:pic>
      <p:sp>
        <p:nvSpPr>
          <p:cNvPr id="5" name="Rectangle 4">
            <a:extLst>
              <a:ext uri="{FF2B5EF4-FFF2-40B4-BE49-F238E27FC236}">
                <a16:creationId xmlns:a16="http://schemas.microsoft.com/office/drawing/2014/main" id="{8DC989A5-37C8-3F3D-2B11-BAF0A7D2D84B}"/>
              </a:ext>
            </a:extLst>
          </p:cNvPr>
          <p:cNvSpPr/>
          <p:nvPr/>
        </p:nvSpPr>
        <p:spPr>
          <a:xfrm>
            <a:off x="6774016" y="2452772"/>
            <a:ext cx="3687291"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5C94DEDA-C3BB-210E-1933-F015A0472356}"/>
                  </a:ext>
                </a:extLst>
              </p:cNvPr>
              <p:cNvSpPr txBox="1"/>
              <p:nvPr/>
            </p:nvSpPr>
            <p:spPr>
              <a:xfrm>
                <a:off x="7035276" y="2413583"/>
                <a:ext cx="3523705" cy="628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2800" i="1" smtClean="0">
                              <a:solidFill>
                                <a:srgbClr val="00B050"/>
                              </a:solidFill>
                              <a:latin typeface="Cambria Math" panose="02040503050406030204" pitchFamily="18" charset="0"/>
                            </a:rPr>
                          </m:ctrlPr>
                        </m:sSubPr>
                        <m:e>
                          <m:acc>
                            <m:accPr>
                              <m:chr m:val="⃗"/>
                              <m:ctrlPr>
                                <a:rPr lang="fr-FR" sz="2800" i="1">
                                  <a:solidFill>
                                    <a:srgbClr val="00B050"/>
                                  </a:solidFill>
                                  <a:latin typeface="Cambria Math" panose="02040503050406030204" pitchFamily="18" charset="0"/>
                                </a:rPr>
                              </m:ctrlPr>
                            </m:accPr>
                            <m:e>
                              <m:r>
                                <m:rPr>
                                  <m:sty m:val="p"/>
                                </m:rPr>
                                <a:rPr lang="fr-FR" sz="2800">
                                  <a:solidFill>
                                    <a:srgbClr val="00B050"/>
                                  </a:solidFill>
                                  <a:latin typeface="Cambria Math" panose="02040503050406030204" pitchFamily="18" charset="0"/>
                                </a:rPr>
                                <m:t>Δ</m:t>
                              </m:r>
                              <m:r>
                                <a:rPr lang="fr-FR" sz="2800" i="1">
                                  <a:solidFill>
                                    <a:srgbClr val="00B050"/>
                                  </a:solidFill>
                                  <a:latin typeface="Cambria Math" panose="02040503050406030204" pitchFamily="18" charset="0"/>
                                </a:rPr>
                                <m:t>𝑓</m:t>
                              </m:r>
                            </m:e>
                          </m:acc>
                        </m:e>
                        <m:sub>
                          <m:d>
                            <m:dPr>
                              <m:ctrlPr>
                                <a:rPr lang="fr-FR" sz="2800" i="1">
                                  <a:solidFill>
                                    <a:srgbClr val="00B050"/>
                                  </a:solidFill>
                                  <a:latin typeface="Cambria Math" panose="02040503050406030204" pitchFamily="18" charset="0"/>
                                </a:rPr>
                              </m:ctrlPr>
                            </m:dPr>
                            <m:e>
                              <m:r>
                                <a:rPr lang="fr-FR" sz="2800" i="0">
                                  <a:solidFill>
                                    <a:srgbClr val="00B050"/>
                                  </a:solidFill>
                                  <a:latin typeface="Cambria Math" panose="02040503050406030204" pitchFamily="18" charset="0"/>
                                </a:rPr>
                                <m:t>2→1</m:t>
                              </m:r>
                            </m:e>
                          </m:d>
                        </m:sub>
                      </m:sSub>
                      <m:r>
                        <a:rPr lang="fr-FR" sz="2800" i="0">
                          <a:solidFill>
                            <a:srgbClr val="00B050"/>
                          </a:solidFill>
                          <a:latin typeface="Cambria Math" panose="02040503050406030204" pitchFamily="18" charset="0"/>
                        </a:rPr>
                        <m:t>=</m:t>
                      </m:r>
                      <m:sSub>
                        <m:sSubPr>
                          <m:ctrlPr>
                            <a:rPr lang="fr-FR" sz="2800" i="1">
                              <a:solidFill>
                                <a:srgbClr val="00B050"/>
                              </a:solidFill>
                              <a:latin typeface="Cambria Math" panose="02040503050406030204" pitchFamily="18" charset="0"/>
                            </a:rPr>
                          </m:ctrlPr>
                        </m:sSubPr>
                        <m:e>
                          <m:r>
                            <a:rPr lang="fr-FR" sz="2800" i="0">
                              <a:solidFill>
                                <a:srgbClr val="00B050"/>
                              </a:solidFill>
                              <a:latin typeface="Cambria Math" panose="02040503050406030204" pitchFamily="18" charset="0"/>
                            </a:rPr>
                            <m:t>−</m:t>
                          </m:r>
                          <m:acc>
                            <m:accPr>
                              <m:chr m:val="⃗"/>
                              <m:ctrlPr>
                                <a:rPr lang="fr-FR" sz="2800" i="1">
                                  <a:solidFill>
                                    <a:srgbClr val="00B050"/>
                                  </a:solidFill>
                                  <a:latin typeface="Cambria Math" panose="02040503050406030204" pitchFamily="18" charset="0"/>
                                </a:rPr>
                              </m:ctrlPr>
                            </m:accPr>
                            <m:e>
                              <m:r>
                                <m:rPr>
                                  <m:sty m:val="p"/>
                                </m:rPr>
                                <a:rPr lang="fr-FR" sz="2800" i="0">
                                  <a:solidFill>
                                    <a:srgbClr val="00B050"/>
                                  </a:solidFill>
                                  <a:latin typeface="Cambria Math" panose="02040503050406030204" pitchFamily="18" charset="0"/>
                                </a:rPr>
                                <m:t>Δ</m:t>
                              </m:r>
                              <m:r>
                                <a:rPr lang="fr-FR" sz="2800" i="1">
                                  <a:solidFill>
                                    <a:srgbClr val="00B050"/>
                                  </a:solidFill>
                                  <a:latin typeface="Cambria Math" panose="02040503050406030204" pitchFamily="18" charset="0"/>
                                </a:rPr>
                                <m:t>𝑓</m:t>
                              </m:r>
                            </m:e>
                          </m:acc>
                        </m:e>
                        <m:sub>
                          <m:d>
                            <m:dPr>
                              <m:ctrlPr>
                                <a:rPr lang="fr-FR" sz="2800" i="1">
                                  <a:solidFill>
                                    <a:srgbClr val="00B050"/>
                                  </a:solidFill>
                                  <a:latin typeface="Cambria Math" panose="02040503050406030204" pitchFamily="18" charset="0"/>
                                </a:rPr>
                              </m:ctrlPr>
                            </m:dPr>
                            <m:e>
                              <m:r>
                                <a:rPr lang="fr-FR" sz="2800" i="0">
                                  <a:solidFill>
                                    <a:srgbClr val="00B050"/>
                                  </a:solidFill>
                                  <a:latin typeface="Cambria Math" panose="02040503050406030204" pitchFamily="18" charset="0"/>
                                </a:rPr>
                                <m:t>1→2</m:t>
                              </m:r>
                            </m:e>
                          </m:d>
                        </m:sub>
                      </m:sSub>
                    </m:oMath>
                  </m:oMathPara>
                </a14:m>
                <a:endParaRPr lang="fr-FR" dirty="0">
                  <a:solidFill>
                    <a:srgbClr val="00B050"/>
                  </a:solidFill>
                </a:endParaRPr>
              </a:p>
            </p:txBody>
          </p:sp>
        </mc:Choice>
        <mc:Fallback xmlns="">
          <p:sp>
            <p:nvSpPr>
              <p:cNvPr id="8" name="ZoneTexte 7">
                <a:extLst>
                  <a:ext uri="{FF2B5EF4-FFF2-40B4-BE49-F238E27FC236}">
                    <a16:creationId xmlns:a16="http://schemas.microsoft.com/office/drawing/2014/main" id="{5C94DEDA-C3BB-210E-1933-F015A0472356}"/>
                  </a:ext>
                </a:extLst>
              </p:cNvPr>
              <p:cNvSpPr txBox="1">
                <a:spLocks noRot="1" noChangeAspect="1" noMove="1" noResize="1" noEditPoints="1" noAdjustHandles="1" noChangeArrowheads="1" noChangeShapeType="1" noTextEdit="1"/>
              </p:cNvSpPr>
              <p:nvPr/>
            </p:nvSpPr>
            <p:spPr>
              <a:xfrm>
                <a:off x="7035276" y="2413583"/>
                <a:ext cx="3523705" cy="628249"/>
              </a:xfrm>
              <a:prstGeom prst="rect">
                <a:avLst/>
              </a:prstGeom>
              <a:blipFill>
                <a:blip r:embed="rId4"/>
                <a:stretch>
                  <a:fillRect/>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EF3CCF3D-969D-F740-17EF-9501E2F96D7F}"/>
              </a:ext>
            </a:extLst>
          </p:cNvPr>
          <p:cNvPicPr>
            <a:picLocks noChangeAspect="1"/>
          </p:cNvPicPr>
          <p:nvPr/>
        </p:nvPicPr>
        <p:blipFill>
          <a:blip r:embed="rId5"/>
          <a:stretch>
            <a:fillRect/>
          </a:stretch>
        </p:blipFill>
        <p:spPr>
          <a:xfrm>
            <a:off x="209008" y="1266993"/>
            <a:ext cx="5291787" cy="3304318"/>
          </a:xfrm>
          <a:prstGeom prst="rect">
            <a:avLst/>
          </a:prstGeom>
        </p:spPr>
      </p:pic>
    </p:spTree>
    <p:extLst>
      <p:ext uri="{BB962C8B-B14F-4D97-AF65-F5344CB8AC3E}">
        <p14:creationId xmlns:p14="http://schemas.microsoft.com/office/powerpoint/2010/main" val="95295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Moteur Asynchrone ou Synchrone : nombre de (paires) Pôles">
            <a:extLst>
              <a:ext uri="{FF2B5EF4-FFF2-40B4-BE49-F238E27FC236}">
                <a16:creationId xmlns:a16="http://schemas.microsoft.com/office/drawing/2014/main" id="{4359F263-5523-7219-4506-45E29E699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71" y="235165"/>
            <a:ext cx="38100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diagramme, écriture manuscrite, ligne&#10;&#10;Description générée automatiquement">
            <a:extLst>
              <a:ext uri="{FF2B5EF4-FFF2-40B4-BE49-F238E27FC236}">
                <a16:creationId xmlns:a16="http://schemas.microsoft.com/office/drawing/2014/main" id="{F6F71A27-ECE6-B072-F180-EBAE625C942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2683" t="10843" r="26093" b="11240"/>
          <a:stretch/>
        </p:blipFill>
        <p:spPr>
          <a:xfrm rot="5400000">
            <a:off x="6272971" y="-258180"/>
            <a:ext cx="2634670" cy="5343525"/>
          </a:xfrm>
          <a:prstGeom prst="rect">
            <a:avLst/>
          </a:prstGeom>
        </p:spPr>
      </p:pic>
      <p:cxnSp>
        <p:nvCxnSpPr>
          <p:cNvPr id="6" name="Connecteur droit avec flèche 5">
            <a:extLst>
              <a:ext uri="{FF2B5EF4-FFF2-40B4-BE49-F238E27FC236}">
                <a16:creationId xmlns:a16="http://schemas.microsoft.com/office/drawing/2014/main" id="{6C550726-5D24-95D0-E8A6-D9D5A0529EDB}"/>
              </a:ext>
            </a:extLst>
          </p:cNvPr>
          <p:cNvCxnSpPr>
            <a:cxnSpLocks/>
          </p:cNvCxnSpPr>
          <p:nvPr/>
        </p:nvCxnSpPr>
        <p:spPr>
          <a:xfrm flipV="1">
            <a:off x="8580967" y="1625599"/>
            <a:ext cx="1240366" cy="999067"/>
          </a:xfrm>
          <a:prstGeom prst="straightConnector1">
            <a:avLst/>
          </a:prstGeom>
          <a:ln w="5715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D90E87EB-0407-6DEF-1670-AC5B108C09D0}"/>
                  </a:ext>
                </a:extLst>
              </p:cNvPr>
              <p:cNvSpPr txBox="1"/>
              <p:nvPr/>
            </p:nvSpPr>
            <p:spPr>
              <a:xfrm>
                <a:off x="3006589" y="4160682"/>
                <a:ext cx="6096000" cy="687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3200" i="1" smtClean="0">
                              <a:solidFill>
                                <a:schemeClr val="tx1"/>
                              </a:solidFill>
                              <a:latin typeface="Cambria Math" panose="02040503050406030204" pitchFamily="18" charset="0"/>
                            </a:rPr>
                          </m:ctrlPr>
                        </m:sSub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𝑀</m:t>
                              </m:r>
                            </m:e>
                          </m:acc>
                        </m:e>
                        <m:sub>
                          <m:r>
                            <a:rPr lang="fr-FR" sz="3200" i="1">
                              <a:solidFill>
                                <a:schemeClr val="tx1"/>
                              </a:solidFill>
                              <a:latin typeface="Cambria Math" panose="02040503050406030204" pitchFamily="18" charset="0"/>
                            </a:rPr>
                            <m:t>𝐴</m:t>
                          </m:r>
                        </m:sub>
                      </m:sSub>
                      <m:d>
                        <m:dPr>
                          <m:ctrlPr>
                            <a:rPr lang="fr-FR" sz="3200" i="1">
                              <a:solidFill>
                                <a:schemeClr val="tx1"/>
                              </a:solidFill>
                              <a:latin typeface="Cambria Math" panose="02040503050406030204" pitchFamily="18" charset="0"/>
                            </a:rPr>
                          </m:ctrlPr>
                        </m:d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e>
                      </m:d>
                      <m:r>
                        <a:rPr lang="fr-FR" sz="3200" i="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𝐴𝑀</m:t>
                          </m:r>
                        </m:e>
                      </m:acc>
                      <m:r>
                        <a:rPr lang="fr-FR" sz="3200" i="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oMath>
                  </m:oMathPara>
                </a14:m>
                <a:endParaRPr lang="fr-FR" dirty="0"/>
              </a:p>
            </p:txBody>
          </p:sp>
        </mc:Choice>
        <mc:Fallback xmlns="">
          <p:sp>
            <p:nvSpPr>
              <p:cNvPr id="10" name="ZoneTexte 9">
                <a:extLst>
                  <a:ext uri="{FF2B5EF4-FFF2-40B4-BE49-F238E27FC236}">
                    <a16:creationId xmlns:a16="http://schemas.microsoft.com/office/drawing/2014/main" id="{D90E87EB-0407-6DEF-1670-AC5B108C09D0}"/>
                  </a:ext>
                </a:extLst>
              </p:cNvPr>
              <p:cNvSpPr txBox="1">
                <a:spLocks noRot="1" noChangeAspect="1" noMove="1" noResize="1" noEditPoints="1" noAdjustHandles="1" noChangeArrowheads="1" noChangeShapeType="1" noTextEdit="1"/>
              </p:cNvSpPr>
              <p:nvPr/>
            </p:nvSpPr>
            <p:spPr>
              <a:xfrm>
                <a:off x="3006589" y="4160682"/>
                <a:ext cx="6096000" cy="687368"/>
              </a:xfrm>
              <a:prstGeom prst="rect">
                <a:avLst/>
              </a:prstGeom>
              <a:blipFill>
                <a:blip r:embed="rId6"/>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726152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Moteur Asynchrone ou Synchrone : nombre de (paires) Pôles">
            <a:extLst>
              <a:ext uri="{FF2B5EF4-FFF2-40B4-BE49-F238E27FC236}">
                <a16:creationId xmlns:a16="http://schemas.microsoft.com/office/drawing/2014/main" id="{4359F263-5523-7219-4506-45E29E699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71" y="235165"/>
            <a:ext cx="38100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diagramme, écriture manuscrite, ligne&#10;&#10;Description générée automatiquement">
            <a:extLst>
              <a:ext uri="{FF2B5EF4-FFF2-40B4-BE49-F238E27FC236}">
                <a16:creationId xmlns:a16="http://schemas.microsoft.com/office/drawing/2014/main" id="{F6F71A27-ECE6-B072-F180-EBAE625C942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2683" t="10843" r="26093" b="11240"/>
          <a:stretch/>
        </p:blipFill>
        <p:spPr>
          <a:xfrm rot="5400000">
            <a:off x="6272971" y="-258180"/>
            <a:ext cx="2634670" cy="5343525"/>
          </a:xfrm>
          <a:prstGeom prst="rect">
            <a:avLst/>
          </a:prstGeom>
        </p:spPr>
      </p:pic>
      <p:cxnSp>
        <p:nvCxnSpPr>
          <p:cNvPr id="6" name="Connecteur droit avec flèche 5">
            <a:extLst>
              <a:ext uri="{FF2B5EF4-FFF2-40B4-BE49-F238E27FC236}">
                <a16:creationId xmlns:a16="http://schemas.microsoft.com/office/drawing/2014/main" id="{6C550726-5D24-95D0-E8A6-D9D5A0529EDB}"/>
              </a:ext>
            </a:extLst>
          </p:cNvPr>
          <p:cNvCxnSpPr>
            <a:cxnSpLocks/>
          </p:cNvCxnSpPr>
          <p:nvPr/>
        </p:nvCxnSpPr>
        <p:spPr>
          <a:xfrm flipV="1">
            <a:off x="8580967" y="1625599"/>
            <a:ext cx="1240366" cy="999067"/>
          </a:xfrm>
          <a:prstGeom prst="straightConnector1">
            <a:avLst/>
          </a:prstGeom>
          <a:ln w="5715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D90E87EB-0407-6DEF-1670-AC5B108C09D0}"/>
                  </a:ext>
                </a:extLst>
              </p:cNvPr>
              <p:cNvSpPr txBox="1"/>
              <p:nvPr/>
            </p:nvSpPr>
            <p:spPr>
              <a:xfrm>
                <a:off x="3006589" y="4160682"/>
                <a:ext cx="6096000" cy="687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3200" i="1" smtClean="0">
                              <a:solidFill>
                                <a:schemeClr val="tx1"/>
                              </a:solidFill>
                              <a:latin typeface="Cambria Math" panose="02040503050406030204" pitchFamily="18" charset="0"/>
                            </a:rPr>
                          </m:ctrlPr>
                        </m:sSub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𝑀</m:t>
                              </m:r>
                            </m:e>
                          </m:acc>
                        </m:e>
                        <m:sub>
                          <m:r>
                            <a:rPr lang="fr-FR" sz="3200" i="1">
                              <a:solidFill>
                                <a:schemeClr val="tx1"/>
                              </a:solidFill>
                              <a:latin typeface="Cambria Math" panose="02040503050406030204" pitchFamily="18" charset="0"/>
                            </a:rPr>
                            <m:t>𝐴</m:t>
                          </m:r>
                        </m:sub>
                      </m:sSub>
                      <m:d>
                        <m:dPr>
                          <m:ctrlPr>
                            <a:rPr lang="fr-FR" sz="3200" i="1">
                              <a:solidFill>
                                <a:schemeClr val="tx1"/>
                              </a:solidFill>
                              <a:latin typeface="Cambria Math" panose="02040503050406030204" pitchFamily="18" charset="0"/>
                            </a:rPr>
                          </m:ctrlPr>
                        </m:d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e>
                      </m:d>
                      <m:r>
                        <a:rPr lang="fr-FR" sz="3200" i="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𝐴𝑀</m:t>
                          </m:r>
                        </m:e>
                      </m:acc>
                      <m:r>
                        <a:rPr lang="fr-FR" sz="3200" i="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oMath>
                  </m:oMathPara>
                </a14:m>
                <a:endParaRPr lang="fr-FR" dirty="0"/>
              </a:p>
            </p:txBody>
          </p:sp>
        </mc:Choice>
        <mc:Fallback xmlns="">
          <p:sp>
            <p:nvSpPr>
              <p:cNvPr id="10" name="ZoneTexte 9">
                <a:extLst>
                  <a:ext uri="{FF2B5EF4-FFF2-40B4-BE49-F238E27FC236}">
                    <a16:creationId xmlns:a16="http://schemas.microsoft.com/office/drawing/2014/main" id="{D90E87EB-0407-6DEF-1670-AC5B108C09D0}"/>
                  </a:ext>
                </a:extLst>
              </p:cNvPr>
              <p:cNvSpPr txBox="1">
                <a:spLocks noRot="1" noChangeAspect="1" noMove="1" noResize="1" noEditPoints="1" noAdjustHandles="1" noChangeArrowheads="1" noChangeShapeType="1" noTextEdit="1"/>
              </p:cNvSpPr>
              <p:nvPr/>
            </p:nvSpPr>
            <p:spPr>
              <a:xfrm>
                <a:off x="3006589" y="4160682"/>
                <a:ext cx="6096000" cy="687368"/>
              </a:xfrm>
              <a:prstGeom prst="rect">
                <a:avLst/>
              </a:prstGeom>
              <a:blipFill>
                <a:blip r:embed="rId6"/>
                <a:stretch>
                  <a:fillRect/>
                </a:stretch>
              </a:blipFill>
            </p:spPr>
            <p:txBody>
              <a:bodyPr/>
              <a:lstStyle/>
              <a:p>
                <a:r>
                  <a:rPr lang="fr-FR">
                    <a:noFill/>
                  </a:rPr>
                  <a:t> </a:t>
                </a:r>
              </a:p>
            </p:txBody>
          </p:sp>
        </mc:Fallback>
      </mc:AlternateContent>
      <p:sp>
        <p:nvSpPr>
          <p:cNvPr id="2" name="ZoneTexte 1">
            <a:extLst>
              <a:ext uri="{FF2B5EF4-FFF2-40B4-BE49-F238E27FC236}">
                <a16:creationId xmlns:a16="http://schemas.microsoft.com/office/drawing/2014/main" id="{80C2103F-5711-A4AB-69E6-6019E5BD5E70}"/>
              </a:ext>
            </a:extLst>
          </p:cNvPr>
          <p:cNvSpPr txBox="1"/>
          <p:nvPr/>
        </p:nvSpPr>
        <p:spPr>
          <a:xfrm>
            <a:off x="19158" y="4749383"/>
            <a:ext cx="2362200" cy="707886"/>
          </a:xfrm>
          <a:prstGeom prst="rect">
            <a:avLst/>
          </a:prstGeom>
          <a:noFill/>
        </p:spPr>
        <p:txBody>
          <a:bodyPr wrap="square" rtlCol="0">
            <a:spAutoFit/>
          </a:bodyPr>
          <a:lstStyle/>
          <a:p>
            <a:r>
              <a:rPr lang="fr-FR" sz="4000" dirty="0"/>
              <a:t>X, Y, Z, X</a:t>
            </a:r>
          </a:p>
        </p:txBody>
      </p:sp>
      <p:grpSp>
        <p:nvGrpSpPr>
          <p:cNvPr id="20" name="Groupe 19">
            <a:extLst>
              <a:ext uri="{FF2B5EF4-FFF2-40B4-BE49-F238E27FC236}">
                <a16:creationId xmlns:a16="http://schemas.microsoft.com/office/drawing/2014/main" id="{FFE48DB3-CA21-1BC7-0B2F-CBA13B183BB0}"/>
              </a:ext>
            </a:extLst>
          </p:cNvPr>
          <p:cNvGrpSpPr/>
          <p:nvPr/>
        </p:nvGrpSpPr>
        <p:grpSpPr>
          <a:xfrm>
            <a:off x="216767" y="4392751"/>
            <a:ext cx="2051172" cy="1540566"/>
            <a:chOff x="2882599" y="5312733"/>
            <a:chExt cx="2051172" cy="1540566"/>
          </a:xfrm>
        </p:grpSpPr>
        <p:sp>
          <p:nvSpPr>
            <p:cNvPr id="5" name="Arc 4">
              <a:extLst>
                <a:ext uri="{FF2B5EF4-FFF2-40B4-BE49-F238E27FC236}">
                  <a16:creationId xmlns:a16="http://schemas.microsoft.com/office/drawing/2014/main" id="{DD747FFB-8ED3-846D-AA6E-6ADD16848A2A}"/>
                </a:ext>
              </a:extLst>
            </p:cNvPr>
            <p:cNvSpPr/>
            <p:nvPr/>
          </p:nvSpPr>
          <p:spPr>
            <a:xfrm rot="19275397">
              <a:off x="2882599" y="5721368"/>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7" name="Arc 6">
              <a:extLst>
                <a:ext uri="{FF2B5EF4-FFF2-40B4-BE49-F238E27FC236}">
                  <a16:creationId xmlns:a16="http://schemas.microsoft.com/office/drawing/2014/main" id="{621D3B06-D200-AB60-9F33-A185F4529514}"/>
                </a:ext>
              </a:extLst>
            </p:cNvPr>
            <p:cNvSpPr/>
            <p:nvPr/>
          </p:nvSpPr>
          <p:spPr>
            <a:xfrm rot="19275397">
              <a:off x="3451278" y="5705355"/>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8" name="Arc 7">
              <a:extLst>
                <a:ext uri="{FF2B5EF4-FFF2-40B4-BE49-F238E27FC236}">
                  <a16:creationId xmlns:a16="http://schemas.microsoft.com/office/drawing/2014/main" id="{01C6BD36-960D-6093-926D-8C4A65DC48D4}"/>
                </a:ext>
              </a:extLst>
            </p:cNvPr>
            <p:cNvSpPr/>
            <p:nvPr/>
          </p:nvSpPr>
          <p:spPr>
            <a:xfrm rot="19275397">
              <a:off x="4019957" y="5692996"/>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9" name="Arc 8">
              <a:extLst>
                <a:ext uri="{FF2B5EF4-FFF2-40B4-BE49-F238E27FC236}">
                  <a16:creationId xmlns:a16="http://schemas.microsoft.com/office/drawing/2014/main" id="{1C261FCC-78CC-B9D0-A320-96E9F5BFF574}"/>
                </a:ext>
              </a:extLst>
            </p:cNvPr>
            <p:cNvSpPr/>
            <p:nvPr/>
          </p:nvSpPr>
          <p:spPr>
            <a:xfrm rot="8475397">
              <a:off x="4114631" y="5891613"/>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1" name="Arc 10">
              <a:extLst>
                <a:ext uri="{FF2B5EF4-FFF2-40B4-BE49-F238E27FC236}">
                  <a16:creationId xmlns:a16="http://schemas.microsoft.com/office/drawing/2014/main" id="{AD77AD11-7E1E-CFD7-EC13-0FB7E60BFE2A}"/>
                </a:ext>
              </a:extLst>
            </p:cNvPr>
            <p:cNvSpPr/>
            <p:nvPr/>
          </p:nvSpPr>
          <p:spPr>
            <a:xfrm rot="8475397">
              <a:off x="3531920" y="5903972"/>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2" name="Arc 11">
              <a:extLst>
                <a:ext uri="{FF2B5EF4-FFF2-40B4-BE49-F238E27FC236}">
                  <a16:creationId xmlns:a16="http://schemas.microsoft.com/office/drawing/2014/main" id="{614CEEC5-7127-9D2E-A79C-253916EEF5EA}"/>
                </a:ext>
              </a:extLst>
            </p:cNvPr>
            <p:cNvSpPr/>
            <p:nvPr/>
          </p:nvSpPr>
          <p:spPr>
            <a:xfrm rot="8475397">
              <a:off x="2982826" y="5915357"/>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4D3AA7A3-F728-0E63-CC9F-DD62A9CDCC76}"/>
                </a:ext>
              </a:extLst>
            </p:cNvPr>
            <p:cNvSpPr txBox="1"/>
            <p:nvPr/>
          </p:nvSpPr>
          <p:spPr>
            <a:xfrm>
              <a:off x="3107025" y="5315329"/>
              <a:ext cx="718744" cy="369332"/>
            </a:xfrm>
            <a:prstGeom prst="rect">
              <a:avLst/>
            </a:prstGeom>
            <a:noFill/>
          </p:spPr>
          <p:txBody>
            <a:bodyPr wrap="square" rtlCol="0">
              <a:spAutoFit/>
            </a:bodyPr>
            <a:lstStyle/>
            <a:p>
              <a:r>
                <a:rPr lang="fr-FR" dirty="0"/>
                <a:t>Z+</a:t>
              </a:r>
            </a:p>
          </p:txBody>
        </p:sp>
        <p:sp>
          <p:nvSpPr>
            <p:cNvPr id="14" name="ZoneTexte 13">
              <a:extLst>
                <a:ext uri="{FF2B5EF4-FFF2-40B4-BE49-F238E27FC236}">
                  <a16:creationId xmlns:a16="http://schemas.microsoft.com/office/drawing/2014/main" id="{89A4AE8E-5D75-1C89-9319-65CA39F2A3D2}"/>
                </a:ext>
              </a:extLst>
            </p:cNvPr>
            <p:cNvSpPr txBox="1"/>
            <p:nvPr/>
          </p:nvSpPr>
          <p:spPr>
            <a:xfrm>
              <a:off x="3042152" y="6483967"/>
              <a:ext cx="718744" cy="369332"/>
            </a:xfrm>
            <a:prstGeom prst="rect">
              <a:avLst/>
            </a:prstGeom>
            <a:noFill/>
          </p:spPr>
          <p:txBody>
            <a:bodyPr wrap="square" rtlCol="0">
              <a:spAutoFit/>
            </a:bodyPr>
            <a:lstStyle/>
            <a:p>
              <a:r>
                <a:rPr lang="fr-FR" dirty="0"/>
                <a:t>Z-</a:t>
              </a:r>
            </a:p>
          </p:txBody>
        </p:sp>
        <p:sp>
          <p:nvSpPr>
            <p:cNvPr id="16" name="ZoneTexte 15">
              <a:extLst>
                <a:ext uri="{FF2B5EF4-FFF2-40B4-BE49-F238E27FC236}">
                  <a16:creationId xmlns:a16="http://schemas.microsoft.com/office/drawing/2014/main" id="{C958753D-7059-8F7B-04CB-B9506BF336D8}"/>
                </a:ext>
              </a:extLst>
            </p:cNvPr>
            <p:cNvSpPr txBox="1"/>
            <p:nvPr/>
          </p:nvSpPr>
          <p:spPr>
            <a:xfrm>
              <a:off x="3656438" y="5314845"/>
              <a:ext cx="718744" cy="369332"/>
            </a:xfrm>
            <a:prstGeom prst="rect">
              <a:avLst/>
            </a:prstGeom>
            <a:noFill/>
          </p:spPr>
          <p:txBody>
            <a:bodyPr wrap="square" rtlCol="0">
              <a:spAutoFit/>
            </a:bodyPr>
            <a:lstStyle/>
            <a:p>
              <a:r>
                <a:rPr lang="fr-FR" dirty="0"/>
                <a:t>X+</a:t>
              </a:r>
            </a:p>
          </p:txBody>
        </p:sp>
        <p:sp>
          <p:nvSpPr>
            <p:cNvPr id="17" name="ZoneTexte 16">
              <a:extLst>
                <a:ext uri="{FF2B5EF4-FFF2-40B4-BE49-F238E27FC236}">
                  <a16:creationId xmlns:a16="http://schemas.microsoft.com/office/drawing/2014/main" id="{66E7DD24-06CE-34F9-05AC-3DFA58DDC736}"/>
                </a:ext>
              </a:extLst>
            </p:cNvPr>
            <p:cNvSpPr txBox="1"/>
            <p:nvPr/>
          </p:nvSpPr>
          <p:spPr>
            <a:xfrm>
              <a:off x="3638987" y="6482942"/>
              <a:ext cx="718744" cy="369332"/>
            </a:xfrm>
            <a:prstGeom prst="rect">
              <a:avLst/>
            </a:prstGeom>
            <a:noFill/>
          </p:spPr>
          <p:txBody>
            <a:bodyPr wrap="square" rtlCol="0">
              <a:spAutoFit/>
            </a:bodyPr>
            <a:lstStyle/>
            <a:p>
              <a:r>
                <a:rPr lang="fr-FR" dirty="0"/>
                <a:t>X-</a:t>
              </a:r>
            </a:p>
          </p:txBody>
        </p:sp>
        <p:sp>
          <p:nvSpPr>
            <p:cNvPr id="18" name="ZoneTexte 17">
              <a:extLst>
                <a:ext uri="{FF2B5EF4-FFF2-40B4-BE49-F238E27FC236}">
                  <a16:creationId xmlns:a16="http://schemas.microsoft.com/office/drawing/2014/main" id="{CE353BCF-63D7-CF97-8564-595D68124E5D}"/>
                </a:ext>
              </a:extLst>
            </p:cNvPr>
            <p:cNvSpPr txBox="1"/>
            <p:nvPr/>
          </p:nvSpPr>
          <p:spPr>
            <a:xfrm>
              <a:off x="4212657" y="5312733"/>
              <a:ext cx="718744" cy="369332"/>
            </a:xfrm>
            <a:prstGeom prst="rect">
              <a:avLst/>
            </a:prstGeom>
            <a:noFill/>
          </p:spPr>
          <p:txBody>
            <a:bodyPr wrap="square" rtlCol="0">
              <a:spAutoFit/>
            </a:bodyPr>
            <a:lstStyle/>
            <a:p>
              <a:r>
                <a:rPr lang="fr-FR" dirty="0"/>
                <a:t>Y+</a:t>
              </a:r>
            </a:p>
          </p:txBody>
        </p:sp>
        <p:sp>
          <p:nvSpPr>
            <p:cNvPr id="19" name="ZoneTexte 18">
              <a:extLst>
                <a:ext uri="{FF2B5EF4-FFF2-40B4-BE49-F238E27FC236}">
                  <a16:creationId xmlns:a16="http://schemas.microsoft.com/office/drawing/2014/main" id="{DA3B8B29-D36F-37E1-4E53-1D72E0C40630}"/>
                </a:ext>
              </a:extLst>
            </p:cNvPr>
            <p:cNvSpPr txBox="1"/>
            <p:nvPr/>
          </p:nvSpPr>
          <p:spPr>
            <a:xfrm>
              <a:off x="4215027" y="6480164"/>
              <a:ext cx="718744" cy="369332"/>
            </a:xfrm>
            <a:prstGeom prst="rect">
              <a:avLst/>
            </a:prstGeom>
            <a:noFill/>
          </p:spPr>
          <p:txBody>
            <a:bodyPr wrap="square" rtlCol="0">
              <a:spAutoFit/>
            </a:bodyPr>
            <a:lstStyle/>
            <a:p>
              <a:r>
                <a:rPr lang="fr-FR" dirty="0"/>
                <a:t>Y-</a:t>
              </a:r>
            </a:p>
          </p:txBody>
        </p:sp>
      </p:grpSp>
    </p:spTree>
    <p:extLst>
      <p:ext uri="{BB962C8B-B14F-4D97-AF65-F5344CB8AC3E}">
        <p14:creationId xmlns:p14="http://schemas.microsoft.com/office/powerpoint/2010/main" val="387352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Moteur Asynchrone ou Synchrone : nombre de (paires) Pôles">
            <a:extLst>
              <a:ext uri="{FF2B5EF4-FFF2-40B4-BE49-F238E27FC236}">
                <a16:creationId xmlns:a16="http://schemas.microsoft.com/office/drawing/2014/main" id="{4359F263-5523-7219-4506-45E29E699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71" y="235165"/>
            <a:ext cx="38100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diagramme, écriture manuscrite, ligne&#10;&#10;Description générée automatiquement">
            <a:extLst>
              <a:ext uri="{FF2B5EF4-FFF2-40B4-BE49-F238E27FC236}">
                <a16:creationId xmlns:a16="http://schemas.microsoft.com/office/drawing/2014/main" id="{F6F71A27-ECE6-B072-F180-EBAE625C942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2683" t="10843" r="26093" b="11240"/>
          <a:stretch/>
        </p:blipFill>
        <p:spPr>
          <a:xfrm rot="5400000">
            <a:off x="6272971" y="-258180"/>
            <a:ext cx="2634670" cy="5343525"/>
          </a:xfrm>
          <a:prstGeom prst="rect">
            <a:avLst/>
          </a:prstGeom>
        </p:spPr>
      </p:pic>
      <p:cxnSp>
        <p:nvCxnSpPr>
          <p:cNvPr id="6" name="Connecteur droit avec flèche 5">
            <a:extLst>
              <a:ext uri="{FF2B5EF4-FFF2-40B4-BE49-F238E27FC236}">
                <a16:creationId xmlns:a16="http://schemas.microsoft.com/office/drawing/2014/main" id="{6C550726-5D24-95D0-E8A6-D9D5A0529EDB}"/>
              </a:ext>
            </a:extLst>
          </p:cNvPr>
          <p:cNvCxnSpPr>
            <a:cxnSpLocks/>
          </p:cNvCxnSpPr>
          <p:nvPr/>
        </p:nvCxnSpPr>
        <p:spPr>
          <a:xfrm flipV="1">
            <a:off x="8580967" y="1625599"/>
            <a:ext cx="1240366" cy="999067"/>
          </a:xfrm>
          <a:prstGeom prst="straightConnector1">
            <a:avLst/>
          </a:prstGeom>
          <a:ln w="5715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D90E87EB-0407-6DEF-1670-AC5B108C09D0}"/>
                  </a:ext>
                </a:extLst>
              </p:cNvPr>
              <p:cNvSpPr txBox="1"/>
              <p:nvPr/>
            </p:nvSpPr>
            <p:spPr>
              <a:xfrm>
                <a:off x="3006589" y="4160682"/>
                <a:ext cx="6096000" cy="687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3200" i="1" smtClean="0">
                              <a:solidFill>
                                <a:schemeClr val="tx1"/>
                              </a:solidFill>
                              <a:latin typeface="Cambria Math" panose="02040503050406030204" pitchFamily="18" charset="0"/>
                            </a:rPr>
                          </m:ctrlPr>
                        </m:sSub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𝑀</m:t>
                              </m:r>
                            </m:e>
                          </m:acc>
                        </m:e>
                        <m:sub>
                          <m:r>
                            <a:rPr lang="fr-FR" sz="3200" i="1">
                              <a:solidFill>
                                <a:schemeClr val="tx1"/>
                              </a:solidFill>
                              <a:latin typeface="Cambria Math" panose="02040503050406030204" pitchFamily="18" charset="0"/>
                            </a:rPr>
                            <m:t>𝐴</m:t>
                          </m:r>
                        </m:sub>
                      </m:sSub>
                      <m:d>
                        <m:dPr>
                          <m:ctrlPr>
                            <a:rPr lang="fr-FR" sz="3200" i="1">
                              <a:solidFill>
                                <a:schemeClr val="tx1"/>
                              </a:solidFill>
                              <a:latin typeface="Cambria Math" panose="02040503050406030204" pitchFamily="18" charset="0"/>
                            </a:rPr>
                          </m:ctrlPr>
                        </m:d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e>
                      </m:d>
                      <m:r>
                        <a:rPr lang="fr-FR" sz="3200" i="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𝐴𝑀</m:t>
                          </m:r>
                        </m:e>
                      </m:acc>
                      <m:r>
                        <a:rPr lang="fr-FR" sz="3200" i="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oMath>
                  </m:oMathPara>
                </a14:m>
                <a:endParaRPr lang="fr-FR" dirty="0"/>
              </a:p>
            </p:txBody>
          </p:sp>
        </mc:Choice>
        <mc:Fallback xmlns="">
          <p:sp>
            <p:nvSpPr>
              <p:cNvPr id="10" name="ZoneTexte 9">
                <a:extLst>
                  <a:ext uri="{FF2B5EF4-FFF2-40B4-BE49-F238E27FC236}">
                    <a16:creationId xmlns:a16="http://schemas.microsoft.com/office/drawing/2014/main" id="{D90E87EB-0407-6DEF-1670-AC5B108C09D0}"/>
                  </a:ext>
                </a:extLst>
              </p:cNvPr>
              <p:cNvSpPr txBox="1">
                <a:spLocks noRot="1" noChangeAspect="1" noMove="1" noResize="1" noEditPoints="1" noAdjustHandles="1" noChangeArrowheads="1" noChangeShapeType="1" noTextEdit="1"/>
              </p:cNvSpPr>
              <p:nvPr/>
            </p:nvSpPr>
            <p:spPr>
              <a:xfrm>
                <a:off x="3006589" y="4160682"/>
                <a:ext cx="6096000" cy="687368"/>
              </a:xfrm>
              <a:prstGeom prst="rect">
                <a:avLst/>
              </a:prstGeom>
              <a:blipFill>
                <a:blip r:embed="rId6"/>
                <a:stretch>
                  <a:fillRect/>
                </a:stretch>
              </a:blipFill>
            </p:spPr>
            <p:txBody>
              <a:bodyPr/>
              <a:lstStyle/>
              <a:p>
                <a:r>
                  <a:rPr lang="fr-FR">
                    <a:noFill/>
                  </a:rPr>
                  <a:t> </a:t>
                </a:r>
              </a:p>
            </p:txBody>
          </p:sp>
        </mc:Fallback>
      </mc:AlternateContent>
      <p:sp>
        <p:nvSpPr>
          <p:cNvPr id="2" name="ZoneTexte 1">
            <a:extLst>
              <a:ext uri="{FF2B5EF4-FFF2-40B4-BE49-F238E27FC236}">
                <a16:creationId xmlns:a16="http://schemas.microsoft.com/office/drawing/2014/main" id="{80C2103F-5711-A4AB-69E6-6019E5BD5E70}"/>
              </a:ext>
            </a:extLst>
          </p:cNvPr>
          <p:cNvSpPr txBox="1"/>
          <p:nvPr/>
        </p:nvSpPr>
        <p:spPr>
          <a:xfrm>
            <a:off x="19158" y="4749383"/>
            <a:ext cx="2362200" cy="707886"/>
          </a:xfrm>
          <a:prstGeom prst="rect">
            <a:avLst/>
          </a:prstGeom>
          <a:noFill/>
        </p:spPr>
        <p:txBody>
          <a:bodyPr wrap="square" rtlCol="0">
            <a:spAutoFit/>
          </a:bodyPr>
          <a:lstStyle/>
          <a:p>
            <a:r>
              <a:rPr lang="fr-FR" sz="4000" dirty="0"/>
              <a:t>X, Y, Z, X</a:t>
            </a:r>
          </a:p>
        </p:txBody>
      </p:sp>
      <p:grpSp>
        <p:nvGrpSpPr>
          <p:cNvPr id="20" name="Groupe 19">
            <a:extLst>
              <a:ext uri="{FF2B5EF4-FFF2-40B4-BE49-F238E27FC236}">
                <a16:creationId xmlns:a16="http://schemas.microsoft.com/office/drawing/2014/main" id="{FFE48DB3-CA21-1BC7-0B2F-CBA13B183BB0}"/>
              </a:ext>
            </a:extLst>
          </p:cNvPr>
          <p:cNvGrpSpPr/>
          <p:nvPr/>
        </p:nvGrpSpPr>
        <p:grpSpPr>
          <a:xfrm>
            <a:off x="216767" y="4392751"/>
            <a:ext cx="2051172" cy="1540566"/>
            <a:chOff x="2882599" y="5312733"/>
            <a:chExt cx="2051172" cy="1540566"/>
          </a:xfrm>
        </p:grpSpPr>
        <p:sp>
          <p:nvSpPr>
            <p:cNvPr id="5" name="Arc 4">
              <a:extLst>
                <a:ext uri="{FF2B5EF4-FFF2-40B4-BE49-F238E27FC236}">
                  <a16:creationId xmlns:a16="http://schemas.microsoft.com/office/drawing/2014/main" id="{DD747FFB-8ED3-846D-AA6E-6ADD16848A2A}"/>
                </a:ext>
              </a:extLst>
            </p:cNvPr>
            <p:cNvSpPr/>
            <p:nvPr/>
          </p:nvSpPr>
          <p:spPr>
            <a:xfrm rot="19275397">
              <a:off x="2882599" y="5721368"/>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7" name="Arc 6">
              <a:extLst>
                <a:ext uri="{FF2B5EF4-FFF2-40B4-BE49-F238E27FC236}">
                  <a16:creationId xmlns:a16="http://schemas.microsoft.com/office/drawing/2014/main" id="{621D3B06-D200-AB60-9F33-A185F4529514}"/>
                </a:ext>
              </a:extLst>
            </p:cNvPr>
            <p:cNvSpPr/>
            <p:nvPr/>
          </p:nvSpPr>
          <p:spPr>
            <a:xfrm rot="19275397">
              <a:off x="3451278" y="5705355"/>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8" name="Arc 7">
              <a:extLst>
                <a:ext uri="{FF2B5EF4-FFF2-40B4-BE49-F238E27FC236}">
                  <a16:creationId xmlns:a16="http://schemas.microsoft.com/office/drawing/2014/main" id="{01C6BD36-960D-6093-926D-8C4A65DC48D4}"/>
                </a:ext>
              </a:extLst>
            </p:cNvPr>
            <p:cNvSpPr/>
            <p:nvPr/>
          </p:nvSpPr>
          <p:spPr>
            <a:xfrm rot="19275397">
              <a:off x="4019957" y="5692996"/>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9" name="Arc 8">
              <a:extLst>
                <a:ext uri="{FF2B5EF4-FFF2-40B4-BE49-F238E27FC236}">
                  <a16:creationId xmlns:a16="http://schemas.microsoft.com/office/drawing/2014/main" id="{1C261FCC-78CC-B9D0-A320-96E9F5BFF574}"/>
                </a:ext>
              </a:extLst>
            </p:cNvPr>
            <p:cNvSpPr/>
            <p:nvPr/>
          </p:nvSpPr>
          <p:spPr>
            <a:xfrm rot="8475397">
              <a:off x="4114631" y="5891613"/>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1" name="Arc 10">
              <a:extLst>
                <a:ext uri="{FF2B5EF4-FFF2-40B4-BE49-F238E27FC236}">
                  <a16:creationId xmlns:a16="http://schemas.microsoft.com/office/drawing/2014/main" id="{AD77AD11-7E1E-CFD7-EC13-0FB7E60BFE2A}"/>
                </a:ext>
              </a:extLst>
            </p:cNvPr>
            <p:cNvSpPr/>
            <p:nvPr/>
          </p:nvSpPr>
          <p:spPr>
            <a:xfrm rot="8475397">
              <a:off x="3531920" y="5903972"/>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2" name="Arc 11">
              <a:extLst>
                <a:ext uri="{FF2B5EF4-FFF2-40B4-BE49-F238E27FC236}">
                  <a16:creationId xmlns:a16="http://schemas.microsoft.com/office/drawing/2014/main" id="{614CEEC5-7127-9D2E-A79C-253916EEF5EA}"/>
                </a:ext>
              </a:extLst>
            </p:cNvPr>
            <p:cNvSpPr/>
            <p:nvPr/>
          </p:nvSpPr>
          <p:spPr>
            <a:xfrm rot="8475397">
              <a:off x="2982826" y="5915357"/>
              <a:ext cx="668340" cy="535261"/>
            </a:xfrm>
            <a:prstGeom prst="arc">
              <a:avLst/>
            </a:prstGeom>
            <a:ln>
              <a:tailEnd type="arrow"/>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4D3AA7A3-F728-0E63-CC9F-DD62A9CDCC76}"/>
                </a:ext>
              </a:extLst>
            </p:cNvPr>
            <p:cNvSpPr txBox="1"/>
            <p:nvPr/>
          </p:nvSpPr>
          <p:spPr>
            <a:xfrm>
              <a:off x="3107025" y="5315329"/>
              <a:ext cx="718744" cy="369332"/>
            </a:xfrm>
            <a:prstGeom prst="rect">
              <a:avLst/>
            </a:prstGeom>
            <a:noFill/>
          </p:spPr>
          <p:txBody>
            <a:bodyPr wrap="square" rtlCol="0">
              <a:spAutoFit/>
            </a:bodyPr>
            <a:lstStyle/>
            <a:p>
              <a:r>
                <a:rPr lang="fr-FR" dirty="0"/>
                <a:t>Z+</a:t>
              </a:r>
            </a:p>
          </p:txBody>
        </p:sp>
        <p:sp>
          <p:nvSpPr>
            <p:cNvPr id="14" name="ZoneTexte 13">
              <a:extLst>
                <a:ext uri="{FF2B5EF4-FFF2-40B4-BE49-F238E27FC236}">
                  <a16:creationId xmlns:a16="http://schemas.microsoft.com/office/drawing/2014/main" id="{89A4AE8E-5D75-1C89-9319-65CA39F2A3D2}"/>
                </a:ext>
              </a:extLst>
            </p:cNvPr>
            <p:cNvSpPr txBox="1"/>
            <p:nvPr/>
          </p:nvSpPr>
          <p:spPr>
            <a:xfrm>
              <a:off x="3042152" y="6483967"/>
              <a:ext cx="718744" cy="369332"/>
            </a:xfrm>
            <a:prstGeom prst="rect">
              <a:avLst/>
            </a:prstGeom>
            <a:noFill/>
          </p:spPr>
          <p:txBody>
            <a:bodyPr wrap="square" rtlCol="0">
              <a:spAutoFit/>
            </a:bodyPr>
            <a:lstStyle/>
            <a:p>
              <a:r>
                <a:rPr lang="fr-FR" dirty="0"/>
                <a:t>Z-</a:t>
              </a:r>
            </a:p>
          </p:txBody>
        </p:sp>
        <p:sp>
          <p:nvSpPr>
            <p:cNvPr id="16" name="ZoneTexte 15">
              <a:extLst>
                <a:ext uri="{FF2B5EF4-FFF2-40B4-BE49-F238E27FC236}">
                  <a16:creationId xmlns:a16="http://schemas.microsoft.com/office/drawing/2014/main" id="{C958753D-7059-8F7B-04CB-B9506BF336D8}"/>
                </a:ext>
              </a:extLst>
            </p:cNvPr>
            <p:cNvSpPr txBox="1"/>
            <p:nvPr/>
          </p:nvSpPr>
          <p:spPr>
            <a:xfrm>
              <a:off x="3656438" y="5314845"/>
              <a:ext cx="718744" cy="369332"/>
            </a:xfrm>
            <a:prstGeom prst="rect">
              <a:avLst/>
            </a:prstGeom>
            <a:noFill/>
          </p:spPr>
          <p:txBody>
            <a:bodyPr wrap="square" rtlCol="0">
              <a:spAutoFit/>
            </a:bodyPr>
            <a:lstStyle/>
            <a:p>
              <a:r>
                <a:rPr lang="fr-FR" dirty="0"/>
                <a:t>X+</a:t>
              </a:r>
            </a:p>
          </p:txBody>
        </p:sp>
        <p:sp>
          <p:nvSpPr>
            <p:cNvPr id="17" name="ZoneTexte 16">
              <a:extLst>
                <a:ext uri="{FF2B5EF4-FFF2-40B4-BE49-F238E27FC236}">
                  <a16:creationId xmlns:a16="http://schemas.microsoft.com/office/drawing/2014/main" id="{66E7DD24-06CE-34F9-05AC-3DFA58DDC736}"/>
                </a:ext>
              </a:extLst>
            </p:cNvPr>
            <p:cNvSpPr txBox="1"/>
            <p:nvPr/>
          </p:nvSpPr>
          <p:spPr>
            <a:xfrm>
              <a:off x="3638987" y="6482942"/>
              <a:ext cx="718744" cy="369332"/>
            </a:xfrm>
            <a:prstGeom prst="rect">
              <a:avLst/>
            </a:prstGeom>
            <a:noFill/>
          </p:spPr>
          <p:txBody>
            <a:bodyPr wrap="square" rtlCol="0">
              <a:spAutoFit/>
            </a:bodyPr>
            <a:lstStyle/>
            <a:p>
              <a:r>
                <a:rPr lang="fr-FR" dirty="0"/>
                <a:t>X-</a:t>
              </a:r>
            </a:p>
          </p:txBody>
        </p:sp>
        <p:sp>
          <p:nvSpPr>
            <p:cNvPr id="18" name="ZoneTexte 17">
              <a:extLst>
                <a:ext uri="{FF2B5EF4-FFF2-40B4-BE49-F238E27FC236}">
                  <a16:creationId xmlns:a16="http://schemas.microsoft.com/office/drawing/2014/main" id="{CE353BCF-63D7-CF97-8564-595D68124E5D}"/>
                </a:ext>
              </a:extLst>
            </p:cNvPr>
            <p:cNvSpPr txBox="1"/>
            <p:nvPr/>
          </p:nvSpPr>
          <p:spPr>
            <a:xfrm>
              <a:off x="4212657" y="5312733"/>
              <a:ext cx="718744" cy="369332"/>
            </a:xfrm>
            <a:prstGeom prst="rect">
              <a:avLst/>
            </a:prstGeom>
            <a:noFill/>
          </p:spPr>
          <p:txBody>
            <a:bodyPr wrap="square" rtlCol="0">
              <a:spAutoFit/>
            </a:bodyPr>
            <a:lstStyle/>
            <a:p>
              <a:r>
                <a:rPr lang="fr-FR" dirty="0"/>
                <a:t>Y+</a:t>
              </a:r>
            </a:p>
          </p:txBody>
        </p:sp>
        <p:sp>
          <p:nvSpPr>
            <p:cNvPr id="19" name="ZoneTexte 18">
              <a:extLst>
                <a:ext uri="{FF2B5EF4-FFF2-40B4-BE49-F238E27FC236}">
                  <a16:creationId xmlns:a16="http://schemas.microsoft.com/office/drawing/2014/main" id="{DA3B8B29-D36F-37E1-4E53-1D72E0C40630}"/>
                </a:ext>
              </a:extLst>
            </p:cNvPr>
            <p:cNvSpPr txBox="1"/>
            <p:nvPr/>
          </p:nvSpPr>
          <p:spPr>
            <a:xfrm>
              <a:off x="4215027" y="6480164"/>
              <a:ext cx="718744" cy="369332"/>
            </a:xfrm>
            <a:prstGeom prst="rect">
              <a:avLst/>
            </a:prstGeom>
            <a:noFill/>
          </p:spPr>
          <p:txBody>
            <a:bodyPr wrap="square" rtlCol="0">
              <a:spAutoFit/>
            </a:bodyPr>
            <a:lstStyle/>
            <a:p>
              <a:r>
                <a:rPr lang="fr-FR" dirty="0"/>
                <a:t>Y-</a:t>
              </a:r>
            </a:p>
          </p:txBody>
        </p:sp>
      </p:grpSp>
      <p:pic>
        <p:nvPicPr>
          <p:cNvPr id="24" name="Image 23">
            <a:extLst>
              <a:ext uri="{FF2B5EF4-FFF2-40B4-BE49-F238E27FC236}">
                <a16:creationId xmlns:a16="http://schemas.microsoft.com/office/drawing/2014/main" id="{9575A755-AE57-B7AF-5F76-E3D5A023E157}"/>
              </a:ext>
            </a:extLst>
          </p:cNvPr>
          <p:cNvPicPr>
            <a:picLocks noChangeAspect="1"/>
          </p:cNvPicPr>
          <p:nvPr/>
        </p:nvPicPr>
        <p:blipFill rotWithShape="1">
          <a:blip r:embed="rId7"/>
          <a:srcRect l="30998" r="30940"/>
          <a:stretch/>
        </p:blipFill>
        <p:spPr>
          <a:xfrm>
            <a:off x="3440814" y="5416287"/>
            <a:ext cx="6298936" cy="918596"/>
          </a:xfrm>
          <a:prstGeom prst="rect">
            <a:avLst/>
          </a:prstGeom>
        </p:spPr>
      </p:pic>
    </p:spTree>
    <p:extLst>
      <p:ext uri="{BB962C8B-B14F-4D97-AF65-F5344CB8AC3E}">
        <p14:creationId xmlns:p14="http://schemas.microsoft.com/office/powerpoint/2010/main" val="1116313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diagramme, écriture manuscrite, ligne&#10;&#10;Description générée automatiquement">
            <a:extLst>
              <a:ext uri="{FF2B5EF4-FFF2-40B4-BE49-F238E27FC236}">
                <a16:creationId xmlns:a16="http://schemas.microsoft.com/office/drawing/2014/main" id="{F6F71A27-ECE6-B072-F180-EBAE625C942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2683" t="10843" r="26093" b="11240"/>
          <a:stretch/>
        </p:blipFill>
        <p:spPr>
          <a:xfrm rot="5400000">
            <a:off x="6272971" y="-258180"/>
            <a:ext cx="2634670" cy="5343525"/>
          </a:xfrm>
          <a:prstGeom prst="rect">
            <a:avLst/>
          </a:prstGeom>
        </p:spPr>
      </p:pic>
      <p:cxnSp>
        <p:nvCxnSpPr>
          <p:cNvPr id="6" name="Connecteur droit avec flèche 5">
            <a:extLst>
              <a:ext uri="{FF2B5EF4-FFF2-40B4-BE49-F238E27FC236}">
                <a16:creationId xmlns:a16="http://schemas.microsoft.com/office/drawing/2014/main" id="{6C550726-5D24-95D0-E8A6-D9D5A0529EDB}"/>
              </a:ext>
            </a:extLst>
          </p:cNvPr>
          <p:cNvCxnSpPr>
            <a:cxnSpLocks/>
          </p:cNvCxnSpPr>
          <p:nvPr/>
        </p:nvCxnSpPr>
        <p:spPr>
          <a:xfrm flipV="1">
            <a:off x="8580967" y="1625599"/>
            <a:ext cx="1240366" cy="999067"/>
          </a:xfrm>
          <a:prstGeom prst="straightConnector1">
            <a:avLst/>
          </a:prstGeom>
          <a:ln w="5715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D90E87EB-0407-6DEF-1670-AC5B108C09D0}"/>
                  </a:ext>
                </a:extLst>
              </p:cNvPr>
              <p:cNvSpPr txBox="1"/>
              <p:nvPr/>
            </p:nvSpPr>
            <p:spPr>
              <a:xfrm>
                <a:off x="237989" y="3085316"/>
                <a:ext cx="6096000" cy="687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3200" i="1" smtClean="0">
                              <a:solidFill>
                                <a:srgbClr val="FF0000"/>
                              </a:solidFill>
                              <a:latin typeface="Cambria Math" panose="02040503050406030204" pitchFamily="18" charset="0"/>
                            </a:rPr>
                          </m:ctrlPr>
                        </m:sSubPr>
                        <m:e>
                          <m:acc>
                            <m:accPr>
                              <m:chr m:val="⃗"/>
                              <m:ctrlPr>
                                <a:rPr lang="fr-FR" sz="3200" i="1">
                                  <a:solidFill>
                                    <a:srgbClr val="FF0000"/>
                                  </a:solidFill>
                                  <a:latin typeface="Cambria Math" panose="02040503050406030204" pitchFamily="18" charset="0"/>
                                </a:rPr>
                              </m:ctrlPr>
                            </m:accPr>
                            <m:e>
                              <m:r>
                                <a:rPr lang="fr-FR" sz="3200" i="1">
                                  <a:solidFill>
                                    <a:srgbClr val="FF0000"/>
                                  </a:solidFill>
                                  <a:latin typeface="Cambria Math" panose="02040503050406030204" pitchFamily="18" charset="0"/>
                                </a:rPr>
                                <m:t>𝑀</m:t>
                              </m:r>
                            </m:e>
                          </m:acc>
                        </m:e>
                        <m:sub>
                          <m:r>
                            <a:rPr lang="fr-FR" sz="3200" i="1">
                              <a:solidFill>
                                <a:srgbClr val="FF0000"/>
                              </a:solidFill>
                              <a:latin typeface="Cambria Math" panose="02040503050406030204" pitchFamily="18" charset="0"/>
                            </a:rPr>
                            <m:t>𝐴</m:t>
                          </m:r>
                        </m:sub>
                      </m:sSub>
                      <m:d>
                        <m:dPr>
                          <m:ctrlPr>
                            <a:rPr lang="fr-FR" sz="3200" i="1">
                              <a:solidFill>
                                <a:srgbClr val="FF0000"/>
                              </a:solidFill>
                              <a:latin typeface="Cambria Math" panose="02040503050406030204" pitchFamily="18" charset="0"/>
                            </a:rPr>
                          </m:ctrlPr>
                        </m:dPr>
                        <m:e>
                          <m:acc>
                            <m:accPr>
                              <m:chr m:val="⃗"/>
                              <m:ctrlPr>
                                <a:rPr lang="fr-FR" sz="3200" i="1">
                                  <a:solidFill>
                                    <a:srgbClr val="FF0000"/>
                                  </a:solidFill>
                                  <a:latin typeface="Cambria Math" panose="02040503050406030204" pitchFamily="18" charset="0"/>
                                </a:rPr>
                              </m:ctrlPr>
                            </m:accPr>
                            <m:e>
                              <m:r>
                                <a:rPr lang="fr-FR" sz="3200" i="1">
                                  <a:solidFill>
                                    <a:srgbClr val="FF0000"/>
                                  </a:solidFill>
                                  <a:latin typeface="Cambria Math" panose="02040503050406030204" pitchFamily="18" charset="0"/>
                                </a:rPr>
                                <m:t>𝐹</m:t>
                              </m:r>
                            </m:e>
                          </m:acc>
                        </m:e>
                      </m:d>
                      <m:r>
                        <a:rPr lang="fr-FR" sz="3200" i="0">
                          <a:solidFill>
                            <a:schemeClr val="tx1"/>
                          </a:solidFill>
                          <a:latin typeface="Cambria Math" panose="02040503050406030204" pitchFamily="18" charset="0"/>
                        </a:rPr>
                        <m:t>=</m:t>
                      </m:r>
                      <m:acc>
                        <m:accPr>
                          <m:chr m:val="⃗"/>
                          <m:ctrlPr>
                            <a:rPr lang="fr-FR" sz="3200" i="1" smtClean="0">
                              <a:solidFill>
                                <a:srgbClr val="FFC000"/>
                              </a:solidFill>
                              <a:latin typeface="Cambria Math" panose="02040503050406030204" pitchFamily="18" charset="0"/>
                            </a:rPr>
                          </m:ctrlPr>
                        </m:accPr>
                        <m:e>
                          <m:r>
                            <a:rPr lang="fr-FR" sz="3200" i="1">
                              <a:solidFill>
                                <a:srgbClr val="FFC000"/>
                              </a:solidFill>
                              <a:latin typeface="Cambria Math" panose="02040503050406030204" pitchFamily="18" charset="0"/>
                            </a:rPr>
                            <m:t>𝐴𝑀</m:t>
                          </m:r>
                        </m:e>
                      </m:acc>
                      <m:r>
                        <a:rPr lang="fr-FR" sz="3200" i="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oMath>
                  </m:oMathPara>
                </a14:m>
                <a:endParaRPr lang="fr-FR" dirty="0"/>
              </a:p>
            </p:txBody>
          </p:sp>
        </mc:Choice>
        <mc:Fallback xmlns="">
          <p:sp>
            <p:nvSpPr>
              <p:cNvPr id="10" name="ZoneTexte 9">
                <a:extLst>
                  <a:ext uri="{FF2B5EF4-FFF2-40B4-BE49-F238E27FC236}">
                    <a16:creationId xmlns:a16="http://schemas.microsoft.com/office/drawing/2014/main" id="{D90E87EB-0407-6DEF-1670-AC5B108C09D0}"/>
                  </a:ext>
                </a:extLst>
              </p:cNvPr>
              <p:cNvSpPr txBox="1">
                <a:spLocks noRot="1" noChangeAspect="1" noMove="1" noResize="1" noEditPoints="1" noAdjustHandles="1" noChangeArrowheads="1" noChangeShapeType="1" noTextEdit="1"/>
              </p:cNvSpPr>
              <p:nvPr/>
            </p:nvSpPr>
            <p:spPr>
              <a:xfrm>
                <a:off x="237989" y="3085316"/>
                <a:ext cx="6096000" cy="687368"/>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A4B5720E-4697-4121-7FAE-CC171FEF5C56}"/>
                  </a:ext>
                </a:extLst>
              </p:cNvPr>
              <p:cNvSpPr txBox="1"/>
              <p:nvPr/>
            </p:nvSpPr>
            <p:spPr>
              <a:xfrm>
                <a:off x="237989" y="3896216"/>
                <a:ext cx="6096000" cy="687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3200" i="1" smtClean="0">
                              <a:solidFill>
                                <a:schemeClr val="tx1"/>
                              </a:solidFill>
                              <a:latin typeface="Cambria Math" panose="02040503050406030204" pitchFamily="18" charset="0"/>
                            </a:rPr>
                          </m:ctrlPr>
                        </m:sSub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𝑀</m:t>
                              </m:r>
                            </m:e>
                          </m:acc>
                        </m:e>
                        <m:sub>
                          <m:r>
                            <a:rPr lang="fr-FR" sz="3200" b="0" i="1" smtClean="0">
                              <a:solidFill>
                                <a:schemeClr val="tx1"/>
                              </a:solidFill>
                              <a:latin typeface="Cambria Math" panose="02040503050406030204" pitchFamily="18" charset="0"/>
                            </a:rPr>
                            <m:t>𝐵</m:t>
                          </m:r>
                        </m:sub>
                      </m:sSub>
                      <m:d>
                        <m:dPr>
                          <m:ctrlPr>
                            <a:rPr lang="fr-FR" sz="3200" i="1">
                              <a:solidFill>
                                <a:schemeClr val="tx1"/>
                              </a:solidFill>
                              <a:latin typeface="Cambria Math" panose="02040503050406030204" pitchFamily="18" charset="0"/>
                            </a:rPr>
                          </m:ctrlPr>
                        </m:d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e>
                      </m:d>
                      <m:r>
                        <a:rPr lang="fr-FR" sz="3200" i="0">
                          <a:solidFill>
                            <a:schemeClr val="tx1"/>
                          </a:solidFill>
                          <a:latin typeface="Cambria Math" panose="02040503050406030204" pitchFamily="18" charset="0"/>
                        </a:rPr>
                        <m:t>=</m:t>
                      </m:r>
                      <m:acc>
                        <m:accPr>
                          <m:chr m:val="⃗"/>
                          <m:ctrlPr>
                            <a:rPr lang="fr-FR" sz="3200" i="1" smtClean="0">
                              <a:solidFill>
                                <a:srgbClr val="00B050"/>
                              </a:solidFill>
                              <a:latin typeface="Cambria Math" panose="02040503050406030204" pitchFamily="18" charset="0"/>
                            </a:rPr>
                          </m:ctrlPr>
                        </m:accPr>
                        <m:e>
                          <m:r>
                            <a:rPr lang="fr-FR" sz="3200" b="0" i="1" smtClean="0">
                              <a:solidFill>
                                <a:srgbClr val="00B050"/>
                              </a:solidFill>
                              <a:latin typeface="Cambria Math" panose="02040503050406030204" pitchFamily="18" charset="0"/>
                            </a:rPr>
                            <m:t>𝐵</m:t>
                          </m:r>
                          <m:r>
                            <a:rPr lang="fr-FR" sz="3200" i="1">
                              <a:solidFill>
                                <a:srgbClr val="00B050"/>
                              </a:solidFill>
                              <a:latin typeface="Cambria Math" panose="02040503050406030204" pitchFamily="18" charset="0"/>
                            </a:rPr>
                            <m:t>𝑀</m:t>
                          </m:r>
                        </m:e>
                      </m:acc>
                      <m:r>
                        <a:rPr lang="fr-FR" sz="3200" i="0">
                          <a:solidFill>
                            <a:srgbClr val="00B050"/>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oMath>
                  </m:oMathPara>
                </a14:m>
                <a:endParaRPr lang="fr-FR" dirty="0"/>
              </a:p>
            </p:txBody>
          </p:sp>
        </mc:Choice>
        <mc:Fallback xmlns="">
          <p:sp>
            <p:nvSpPr>
              <p:cNvPr id="21" name="ZoneTexte 20">
                <a:extLst>
                  <a:ext uri="{FF2B5EF4-FFF2-40B4-BE49-F238E27FC236}">
                    <a16:creationId xmlns:a16="http://schemas.microsoft.com/office/drawing/2014/main" id="{A4B5720E-4697-4121-7FAE-CC171FEF5C56}"/>
                  </a:ext>
                </a:extLst>
              </p:cNvPr>
              <p:cNvSpPr txBox="1">
                <a:spLocks noRot="1" noChangeAspect="1" noMove="1" noResize="1" noEditPoints="1" noAdjustHandles="1" noChangeArrowheads="1" noChangeShapeType="1" noTextEdit="1"/>
              </p:cNvSpPr>
              <p:nvPr/>
            </p:nvSpPr>
            <p:spPr>
              <a:xfrm>
                <a:off x="237989" y="3896216"/>
                <a:ext cx="6096000" cy="687368"/>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8F79F57E-3669-CB09-329F-C15F44D73055}"/>
                  </a:ext>
                </a:extLst>
              </p:cNvPr>
              <p:cNvSpPr txBox="1"/>
              <p:nvPr/>
            </p:nvSpPr>
            <p:spPr>
              <a:xfrm>
                <a:off x="237989" y="4803384"/>
                <a:ext cx="6096000" cy="647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3200" i="1" smtClean="0">
                              <a:solidFill>
                                <a:srgbClr val="00B050"/>
                              </a:solidFill>
                              <a:latin typeface="Cambria Math" panose="02040503050406030204" pitchFamily="18" charset="0"/>
                            </a:rPr>
                          </m:ctrlPr>
                        </m:accPr>
                        <m:e>
                          <m:r>
                            <a:rPr lang="fr-FR" sz="3200" b="0" i="1" smtClean="0">
                              <a:solidFill>
                                <a:srgbClr val="00B050"/>
                              </a:solidFill>
                              <a:latin typeface="Cambria Math" panose="02040503050406030204" pitchFamily="18" charset="0"/>
                            </a:rPr>
                            <m:t>𝐵</m:t>
                          </m:r>
                          <m:r>
                            <a:rPr lang="fr-FR" sz="3200" i="1">
                              <a:solidFill>
                                <a:srgbClr val="00B050"/>
                              </a:solidFill>
                              <a:latin typeface="Cambria Math" panose="02040503050406030204" pitchFamily="18" charset="0"/>
                            </a:rPr>
                            <m:t>𝑀</m:t>
                          </m:r>
                        </m:e>
                      </m:acc>
                      <m:r>
                        <a:rPr lang="fr-FR" sz="3200" i="0">
                          <a:solidFill>
                            <a:schemeClr val="tx1"/>
                          </a:solidFill>
                          <a:latin typeface="Cambria Math" panose="02040503050406030204" pitchFamily="18" charset="0"/>
                        </a:rPr>
                        <m:t>=</m:t>
                      </m:r>
                      <m:acc>
                        <m:accPr>
                          <m:chr m:val="⃗"/>
                          <m:ctrlPr>
                            <a:rPr lang="fr-FR" sz="3200" i="1" smtClean="0">
                              <a:solidFill>
                                <a:srgbClr val="00B0F0"/>
                              </a:solidFill>
                              <a:latin typeface="Cambria Math" panose="02040503050406030204" pitchFamily="18" charset="0"/>
                            </a:rPr>
                          </m:ctrlPr>
                        </m:accPr>
                        <m:e>
                          <m:r>
                            <a:rPr lang="fr-FR" sz="3200" b="0" i="1" smtClean="0">
                              <a:solidFill>
                                <a:srgbClr val="00B0F0"/>
                              </a:solidFill>
                              <a:latin typeface="Cambria Math" panose="02040503050406030204" pitchFamily="18" charset="0"/>
                            </a:rPr>
                            <m:t>𝐵𝐴</m:t>
                          </m:r>
                        </m:e>
                      </m:acc>
                      <m:r>
                        <a:rPr lang="fr-FR" sz="3200" b="0" i="1" smtClean="0">
                          <a:latin typeface="Cambria Math" panose="02040503050406030204" pitchFamily="18" charset="0"/>
                        </a:rPr>
                        <m:t>+</m:t>
                      </m:r>
                      <m:acc>
                        <m:accPr>
                          <m:chr m:val="⃗"/>
                          <m:ctrlPr>
                            <a:rPr lang="fr-FR" sz="3200" i="1" smtClean="0">
                              <a:solidFill>
                                <a:srgbClr val="FFC000"/>
                              </a:solidFill>
                              <a:latin typeface="Cambria Math" panose="02040503050406030204" pitchFamily="18" charset="0"/>
                            </a:rPr>
                          </m:ctrlPr>
                        </m:accPr>
                        <m:e>
                          <m:r>
                            <a:rPr lang="fr-FR" sz="3200" i="1">
                              <a:solidFill>
                                <a:srgbClr val="FFC000"/>
                              </a:solidFill>
                              <a:latin typeface="Cambria Math" panose="02040503050406030204" pitchFamily="18" charset="0"/>
                            </a:rPr>
                            <m:t>𝐴𝑀</m:t>
                          </m:r>
                        </m:e>
                      </m:acc>
                    </m:oMath>
                  </m:oMathPara>
                </a14:m>
                <a:endParaRPr lang="fr-FR" dirty="0"/>
              </a:p>
            </p:txBody>
          </p:sp>
        </mc:Choice>
        <mc:Fallback xmlns="">
          <p:sp>
            <p:nvSpPr>
              <p:cNvPr id="22" name="ZoneTexte 21">
                <a:extLst>
                  <a:ext uri="{FF2B5EF4-FFF2-40B4-BE49-F238E27FC236}">
                    <a16:creationId xmlns:a16="http://schemas.microsoft.com/office/drawing/2014/main" id="{8F79F57E-3669-CB09-329F-C15F44D73055}"/>
                  </a:ext>
                </a:extLst>
              </p:cNvPr>
              <p:cNvSpPr txBox="1">
                <a:spLocks noRot="1" noChangeAspect="1" noMove="1" noResize="1" noEditPoints="1" noAdjustHandles="1" noChangeArrowheads="1" noChangeShapeType="1" noTextEdit="1"/>
              </p:cNvSpPr>
              <p:nvPr/>
            </p:nvSpPr>
            <p:spPr>
              <a:xfrm>
                <a:off x="237989" y="4803384"/>
                <a:ext cx="6096000" cy="647870"/>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942B1721-9195-1CAB-D6B0-CF60E5AB89EA}"/>
                  </a:ext>
                </a:extLst>
              </p:cNvPr>
              <p:cNvSpPr txBox="1"/>
              <p:nvPr/>
            </p:nvSpPr>
            <p:spPr>
              <a:xfrm>
                <a:off x="136389" y="5728103"/>
                <a:ext cx="6096000" cy="687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3200" i="1" smtClean="0">
                              <a:solidFill>
                                <a:schemeClr val="tx1"/>
                              </a:solidFill>
                              <a:latin typeface="Cambria Math" panose="02040503050406030204" pitchFamily="18" charset="0"/>
                            </a:rPr>
                          </m:ctrlPr>
                        </m:sSub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𝑀</m:t>
                              </m:r>
                            </m:e>
                          </m:acc>
                        </m:e>
                        <m:sub>
                          <m:r>
                            <a:rPr lang="fr-FR" sz="3200" b="0" i="1" smtClean="0">
                              <a:solidFill>
                                <a:schemeClr val="tx1"/>
                              </a:solidFill>
                              <a:latin typeface="Cambria Math" panose="02040503050406030204" pitchFamily="18" charset="0"/>
                            </a:rPr>
                            <m:t>𝐵</m:t>
                          </m:r>
                        </m:sub>
                      </m:sSub>
                      <m:d>
                        <m:dPr>
                          <m:ctrlPr>
                            <a:rPr lang="fr-FR" sz="3200" i="1">
                              <a:solidFill>
                                <a:schemeClr val="tx1"/>
                              </a:solidFill>
                              <a:latin typeface="Cambria Math" panose="02040503050406030204" pitchFamily="18" charset="0"/>
                            </a:rPr>
                          </m:ctrlPr>
                        </m:dPr>
                        <m:e>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e>
                      </m:d>
                      <m:r>
                        <a:rPr lang="fr-FR" sz="3200" i="0">
                          <a:solidFill>
                            <a:schemeClr val="tx1"/>
                          </a:solidFill>
                          <a:latin typeface="Cambria Math" panose="02040503050406030204" pitchFamily="18" charset="0"/>
                        </a:rPr>
                        <m:t>=</m:t>
                      </m:r>
                      <m:sSub>
                        <m:sSubPr>
                          <m:ctrlPr>
                            <a:rPr lang="fr-FR" sz="3200" i="1" smtClean="0">
                              <a:solidFill>
                                <a:srgbClr val="FF0000"/>
                              </a:solidFill>
                              <a:latin typeface="Cambria Math" panose="02040503050406030204" pitchFamily="18" charset="0"/>
                            </a:rPr>
                          </m:ctrlPr>
                        </m:sSubPr>
                        <m:e>
                          <m:acc>
                            <m:accPr>
                              <m:chr m:val="⃗"/>
                              <m:ctrlPr>
                                <a:rPr lang="fr-FR" sz="3200" i="1">
                                  <a:solidFill>
                                    <a:srgbClr val="FF0000"/>
                                  </a:solidFill>
                                  <a:latin typeface="Cambria Math" panose="02040503050406030204" pitchFamily="18" charset="0"/>
                                </a:rPr>
                              </m:ctrlPr>
                            </m:accPr>
                            <m:e>
                              <m:r>
                                <a:rPr lang="fr-FR" sz="3200" i="1">
                                  <a:solidFill>
                                    <a:srgbClr val="FF0000"/>
                                  </a:solidFill>
                                  <a:latin typeface="Cambria Math" panose="02040503050406030204" pitchFamily="18" charset="0"/>
                                </a:rPr>
                                <m:t>𝑀</m:t>
                              </m:r>
                            </m:e>
                          </m:acc>
                        </m:e>
                        <m:sub>
                          <m:r>
                            <a:rPr lang="fr-FR" sz="3200" i="1">
                              <a:solidFill>
                                <a:srgbClr val="FF0000"/>
                              </a:solidFill>
                              <a:latin typeface="Cambria Math" panose="02040503050406030204" pitchFamily="18" charset="0"/>
                            </a:rPr>
                            <m:t>𝐴</m:t>
                          </m:r>
                        </m:sub>
                      </m:sSub>
                      <m:d>
                        <m:dPr>
                          <m:ctrlPr>
                            <a:rPr lang="fr-FR" sz="3200" i="1">
                              <a:solidFill>
                                <a:srgbClr val="FF0000"/>
                              </a:solidFill>
                              <a:latin typeface="Cambria Math" panose="02040503050406030204" pitchFamily="18" charset="0"/>
                            </a:rPr>
                          </m:ctrlPr>
                        </m:dPr>
                        <m:e>
                          <m:acc>
                            <m:accPr>
                              <m:chr m:val="⃗"/>
                              <m:ctrlPr>
                                <a:rPr lang="fr-FR" sz="3200" i="1">
                                  <a:solidFill>
                                    <a:srgbClr val="FF0000"/>
                                  </a:solidFill>
                                  <a:latin typeface="Cambria Math" panose="02040503050406030204" pitchFamily="18" charset="0"/>
                                </a:rPr>
                              </m:ctrlPr>
                            </m:accPr>
                            <m:e>
                              <m:r>
                                <a:rPr lang="fr-FR" sz="3200" i="1">
                                  <a:solidFill>
                                    <a:srgbClr val="FF0000"/>
                                  </a:solidFill>
                                  <a:latin typeface="Cambria Math" panose="02040503050406030204" pitchFamily="18" charset="0"/>
                                </a:rPr>
                                <m:t>𝐹</m:t>
                              </m:r>
                            </m:e>
                          </m:acc>
                        </m:e>
                      </m:d>
                      <m:r>
                        <a:rPr lang="fr-FR" sz="3200" b="0" i="1" smtClean="0">
                          <a:solidFill>
                            <a:schemeClr val="tx1"/>
                          </a:solidFill>
                          <a:latin typeface="Cambria Math" panose="02040503050406030204" pitchFamily="18" charset="0"/>
                        </a:rPr>
                        <m:t>+</m:t>
                      </m:r>
                      <m:acc>
                        <m:accPr>
                          <m:chr m:val="⃗"/>
                          <m:ctrlPr>
                            <a:rPr lang="fr-FR" sz="3200" i="1" smtClean="0">
                              <a:solidFill>
                                <a:srgbClr val="00B0F0"/>
                              </a:solidFill>
                              <a:latin typeface="Cambria Math" panose="02040503050406030204" pitchFamily="18" charset="0"/>
                            </a:rPr>
                          </m:ctrlPr>
                        </m:accPr>
                        <m:e>
                          <m:r>
                            <a:rPr lang="fr-FR" sz="3200" b="0" i="1" smtClean="0">
                              <a:solidFill>
                                <a:srgbClr val="00B0F0"/>
                              </a:solidFill>
                              <a:latin typeface="Cambria Math" panose="02040503050406030204" pitchFamily="18" charset="0"/>
                            </a:rPr>
                            <m:t>𝐵𝐴</m:t>
                          </m:r>
                        </m:e>
                      </m:acc>
                      <m:r>
                        <a:rPr lang="fr-FR" sz="3200" i="0" smtClean="0">
                          <a:solidFill>
                            <a:schemeClr val="tx1"/>
                          </a:solidFill>
                          <a:latin typeface="Cambria Math" panose="02040503050406030204" pitchFamily="18" charset="0"/>
                        </a:rPr>
                        <m:t>∧</m:t>
                      </m:r>
                      <m:acc>
                        <m:accPr>
                          <m:chr m:val="⃗"/>
                          <m:ctrlPr>
                            <a:rPr lang="fr-FR" sz="3200" i="1">
                              <a:solidFill>
                                <a:schemeClr val="tx1"/>
                              </a:solidFill>
                              <a:latin typeface="Cambria Math" panose="02040503050406030204" pitchFamily="18" charset="0"/>
                            </a:rPr>
                          </m:ctrlPr>
                        </m:accPr>
                        <m:e>
                          <m:r>
                            <a:rPr lang="fr-FR" sz="3200" i="1">
                              <a:solidFill>
                                <a:schemeClr val="tx1"/>
                              </a:solidFill>
                              <a:latin typeface="Cambria Math" panose="02040503050406030204" pitchFamily="18" charset="0"/>
                            </a:rPr>
                            <m:t>𝐹</m:t>
                          </m:r>
                        </m:e>
                      </m:acc>
                    </m:oMath>
                  </m:oMathPara>
                </a14:m>
                <a:endParaRPr lang="fr-FR" dirty="0"/>
              </a:p>
            </p:txBody>
          </p:sp>
        </mc:Choice>
        <mc:Fallback xmlns="">
          <p:sp>
            <p:nvSpPr>
              <p:cNvPr id="23" name="ZoneTexte 22">
                <a:extLst>
                  <a:ext uri="{FF2B5EF4-FFF2-40B4-BE49-F238E27FC236}">
                    <a16:creationId xmlns:a16="http://schemas.microsoft.com/office/drawing/2014/main" id="{942B1721-9195-1CAB-D6B0-CF60E5AB89EA}"/>
                  </a:ext>
                </a:extLst>
              </p:cNvPr>
              <p:cNvSpPr txBox="1">
                <a:spLocks noRot="1" noChangeAspect="1" noMove="1" noResize="1" noEditPoints="1" noAdjustHandles="1" noChangeArrowheads="1" noChangeShapeType="1" noTextEdit="1"/>
              </p:cNvSpPr>
              <p:nvPr/>
            </p:nvSpPr>
            <p:spPr>
              <a:xfrm>
                <a:off x="136389" y="5728103"/>
                <a:ext cx="6096000" cy="687368"/>
              </a:xfrm>
              <a:prstGeom prst="rect">
                <a:avLst/>
              </a:prstGeom>
              <a:blipFill>
                <a:blip r:embed="rId8"/>
                <a:stretch>
                  <a:fillRect/>
                </a:stretch>
              </a:blipFill>
            </p:spPr>
            <p:txBody>
              <a:bodyPr/>
              <a:lstStyle/>
              <a:p>
                <a:r>
                  <a:rPr lang="fr-FR">
                    <a:noFill/>
                  </a:rPr>
                  <a:t> </a:t>
                </a:r>
              </a:p>
            </p:txBody>
          </p:sp>
        </mc:Fallback>
      </mc:AlternateContent>
      <p:sp>
        <p:nvSpPr>
          <p:cNvPr id="25" name="ZoneTexte 24">
            <a:extLst>
              <a:ext uri="{FF2B5EF4-FFF2-40B4-BE49-F238E27FC236}">
                <a16:creationId xmlns:a16="http://schemas.microsoft.com/office/drawing/2014/main" id="{328B8844-3414-4B69-CD71-074E7ECE6927}"/>
              </a:ext>
            </a:extLst>
          </p:cNvPr>
          <p:cNvSpPr txBox="1"/>
          <p:nvPr/>
        </p:nvSpPr>
        <p:spPr>
          <a:xfrm>
            <a:off x="685800" y="546100"/>
            <a:ext cx="3975100" cy="1200329"/>
          </a:xfrm>
          <a:prstGeom prst="rect">
            <a:avLst/>
          </a:prstGeom>
          <a:noFill/>
        </p:spPr>
        <p:txBody>
          <a:bodyPr wrap="square" rtlCol="0">
            <a:spAutoFit/>
          </a:bodyPr>
          <a:lstStyle/>
          <a:p>
            <a:r>
              <a:rPr lang="fr-FR" b="1" dirty="0"/>
              <a:t>Relation fondamentale :</a:t>
            </a:r>
          </a:p>
          <a:p>
            <a:endParaRPr lang="fr-FR" dirty="0"/>
          </a:p>
          <a:p>
            <a:r>
              <a:rPr lang="fr-FR" dirty="0"/>
              <a:t>Soit deux points quelconques A et B et une force appliquée en M.</a:t>
            </a:r>
          </a:p>
        </p:txBody>
      </p:sp>
    </p:spTree>
    <p:extLst>
      <p:ext uri="{BB962C8B-B14F-4D97-AF65-F5344CB8AC3E}">
        <p14:creationId xmlns:p14="http://schemas.microsoft.com/office/powerpoint/2010/main" val="75731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D90E87EB-0407-6DEF-1670-AC5B108C09D0}"/>
                  </a:ext>
                </a:extLst>
              </p:cNvPr>
              <p:cNvSpPr txBox="1"/>
              <p:nvPr/>
            </p:nvSpPr>
            <p:spPr>
              <a:xfrm>
                <a:off x="685800" y="1874702"/>
                <a:ext cx="6096000" cy="569130"/>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𝑂𝑥</m:t>
                        </m:r>
                      </m:sub>
                    </m:sSub>
                    <m:d>
                      <m:dPr>
                        <m:ctrlPr>
                          <a:rPr lang="fr-FR" sz="2400" i="1">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i="0">
                        <a:solidFill>
                          <a:schemeClr val="tx1"/>
                        </a:solidFill>
                        <a:latin typeface="Cambria Math" panose="02040503050406030204" pitchFamily="18" charset="0"/>
                      </a:rPr>
                      <m:t>=</m:t>
                    </m:r>
                    <m:acc>
                      <m:accPr>
                        <m:chr m:val="⃗"/>
                        <m:ctrlPr>
                          <a:rPr lang="fr-FR" sz="2400" i="1" smtClean="0">
                            <a:solidFill>
                              <a:schemeClr val="tx1"/>
                            </a:solidFill>
                            <a:latin typeface="Cambria Math" panose="02040503050406030204" pitchFamily="18" charset="0"/>
                          </a:rPr>
                        </m:ctrlPr>
                      </m:accPr>
                      <m:e>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𝑀</m:t>
                            </m:r>
                          </m:e>
                          <m:sub>
                            <m:r>
                              <a:rPr lang="fr-FR" sz="2400" b="0" i="1" smtClean="0">
                                <a:solidFill>
                                  <a:schemeClr val="tx1"/>
                                </a:solidFill>
                                <a:latin typeface="Cambria Math" panose="02040503050406030204" pitchFamily="18" charset="0"/>
                              </a:rPr>
                              <m:t>𝐴</m:t>
                            </m:r>
                          </m:sub>
                        </m:sSub>
                      </m:e>
                    </m:acc>
                    <m:d>
                      <m:dPr>
                        <m:ctrlPr>
                          <a:rPr lang="fr-FR" sz="2400" b="0" i="1" smtClean="0">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b="0" i="1" smtClean="0">
                        <a:solidFill>
                          <a:schemeClr val="tx1"/>
                        </a:solidFill>
                        <a:latin typeface="Cambria Math" panose="02040503050406030204" pitchFamily="18" charset="0"/>
                      </a:rPr>
                      <m:t>.</m:t>
                    </m:r>
                    <m:acc>
                      <m:accPr>
                        <m:chr m:val="⃗"/>
                        <m:ctrlPr>
                          <a:rPr lang="fr-FR" sz="2400" i="1">
                            <a:latin typeface="Cambria Math" panose="02040503050406030204" pitchFamily="18" charset="0"/>
                          </a:rPr>
                        </m:ctrlPr>
                      </m:accPr>
                      <m:e>
                        <m:r>
                          <a:rPr lang="fr-FR" sz="2400" b="0" i="1" smtClean="0">
                            <a:latin typeface="Cambria Math" panose="02040503050406030204" pitchFamily="18" charset="0"/>
                          </a:rPr>
                          <m:t>𝑥</m:t>
                        </m:r>
                      </m:e>
                    </m:acc>
                  </m:oMath>
                </a14:m>
                <a:r>
                  <a:rPr lang="fr-FR" sz="1400" dirty="0"/>
                  <a:t> </a:t>
                </a:r>
                <a14:m>
                  <m:oMath xmlns:m="http://schemas.openxmlformats.org/officeDocument/2006/math">
                    <m:r>
                      <a:rPr lang="fr-FR" sz="2400" dirty="0">
                        <a:latin typeface="Cambria Math" panose="02040503050406030204" pitchFamily="18" charset="0"/>
                        <a:ea typeface="Cambria Math" panose="02040503050406030204" pitchFamily="18" charset="0"/>
                      </a:rPr>
                      <m:t> </m:t>
                    </m:r>
                    <m:r>
                      <a:rPr lang="fr-FR" sz="2400" b="0" i="0" dirty="0" smtClean="0">
                        <a:latin typeface="Cambria Math" panose="02040503050406030204" pitchFamily="18" charset="0"/>
                        <a:ea typeface="Cambria Math" panose="02040503050406030204" pitchFamily="18" charset="0"/>
                      </a:rPr>
                      <m:t> </m:t>
                    </m:r>
                    <m:r>
                      <a:rPr lang="fr-FR" sz="2400" i="1" smtClean="0">
                        <a:latin typeface="Cambria Math" panose="02040503050406030204" pitchFamily="18" charset="0"/>
                        <a:ea typeface="Cambria Math" panose="02040503050406030204" pitchFamily="18" charset="0"/>
                      </a:rPr>
                      <m:t>∀</m:t>
                    </m:r>
                    <m:r>
                      <a:rPr lang="fr-FR" sz="2400" i="1">
                        <a:latin typeface="Cambria Math" panose="02040503050406030204" pitchFamily="18" charset="0"/>
                      </a:rPr>
                      <m:t>𝐴</m:t>
                    </m:r>
                    <m:r>
                      <a:rPr lang="fr-FR" sz="2400" i="1" smtClean="0">
                        <a:latin typeface="Cambria Math" panose="02040503050406030204" pitchFamily="18" charset="0"/>
                        <a:ea typeface="Cambria Math" panose="02040503050406030204" pitchFamily="18" charset="0"/>
                      </a:rPr>
                      <m:t>∈</m:t>
                    </m:r>
                    <m:r>
                      <m:rPr>
                        <m:nor/>
                      </m:rPr>
                      <a:rPr lang="fr-FR" sz="2400" dirty="0">
                        <a:latin typeface="NimbusRomanNo9L-Regu"/>
                      </a:rPr>
                      <m:t>(</m:t>
                    </m:r>
                    <m:r>
                      <m:rPr>
                        <m:nor/>
                      </m:rPr>
                      <a:rPr lang="fr-FR" sz="2400" dirty="0">
                        <a:latin typeface="NimbusRomanNo9L-Regu"/>
                      </a:rPr>
                      <m:t>O</m:t>
                    </m:r>
                    <m:r>
                      <m:rPr>
                        <m:nor/>
                      </m:rPr>
                      <a:rPr lang="fr-FR" sz="2400" dirty="0">
                        <a:latin typeface="NimbusRomanNo9L-Regu"/>
                      </a:rPr>
                      <m:t>,</m:t>
                    </m:r>
                    <m:r>
                      <m:rPr>
                        <m:nor/>
                      </m:rPr>
                      <a:rPr lang="fr-FR" sz="3600" dirty="0">
                        <a:ea typeface="Times New Roman" panose="02020603050405020304" pitchFamily="18" charset="0"/>
                      </a:rPr>
                      <m:t> </m:t>
                    </m:r>
                    <m:acc>
                      <m:accPr>
                        <m:chr m:val="⃗"/>
                        <m:ctrlPr>
                          <a:rPr lang="fr-FR" sz="3600" i="1">
                            <a:latin typeface="Cambria Math" panose="02040503050406030204" pitchFamily="18" charset="0"/>
                            <a:ea typeface="Times New Roman" panose="02020603050405020304" pitchFamily="18" charset="0"/>
                          </a:rPr>
                        </m:ctrlPr>
                      </m:accPr>
                      <m:e>
                        <m:r>
                          <a:rPr lang="fr-FR" sz="2400" i="1">
                            <a:latin typeface="Cambria Math" panose="02040503050406030204" pitchFamily="18" charset="0"/>
                            <a:ea typeface="Times New Roman" panose="02020603050405020304" pitchFamily="18" charset="0"/>
                            <a:cs typeface="Times New Roman" panose="02020603050405020304" pitchFamily="18" charset="0"/>
                          </a:rPr>
                          <m:t>𝑥</m:t>
                        </m:r>
                      </m:e>
                    </m:acc>
                    <m:r>
                      <m:rPr>
                        <m:nor/>
                      </m:rPr>
                      <a:rPr lang="fr-FR" sz="2400" dirty="0">
                        <a:latin typeface="NimbusRomanNo9L-Regu"/>
                      </a:rPr>
                      <m:t>)</m:t>
                    </m:r>
                  </m:oMath>
                </a14:m>
                <a:endParaRPr lang="fr-FR" sz="2400" i="1" dirty="0">
                  <a:latin typeface="Cambria Math" panose="02040503050406030204" pitchFamily="18" charset="0"/>
                </a:endParaRPr>
              </a:p>
            </p:txBody>
          </p:sp>
        </mc:Choice>
        <mc:Fallback xmlns="">
          <p:sp>
            <p:nvSpPr>
              <p:cNvPr id="10" name="ZoneTexte 9">
                <a:extLst>
                  <a:ext uri="{FF2B5EF4-FFF2-40B4-BE49-F238E27FC236}">
                    <a16:creationId xmlns:a16="http://schemas.microsoft.com/office/drawing/2014/main" id="{D90E87EB-0407-6DEF-1670-AC5B108C09D0}"/>
                  </a:ext>
                </a:extLst>
              </p:cNvPr>
              <p:cNvSpPr txBox="1">
                <a:spLocks noRot="1" noChangeAspect="1" noMove="1" noResize="1" noEditPoints="1" noAdjustHandles="1" noChangeArrowheads="1" noChangeShapeType="1" noTextEdit="1"/>
              </p:cNvSpPr>
              <p:nvPr/>
            </p:nvSpPr>
            <p:spPr>
              <a:xfrm>
                <a:off x="685800" y="1874702"/>
                <a:ext cx="6096000" cy="569130"/>
              </a:xfrm>
              <a:prstGeom prst="rect">
                <a:avLst/>
              </a:prstGeom>
              <a:blipFill>
                <a:blip r:embed="rId3"/>
                <a:stretch>
                  <a:fillRect/>
                </a:stretch>
              </a:blipFill>
            </p:spPr>
            <p:txBody>
              <a:bodyPr/>
              <a:lstStyle/>
              <a:p>
                <a:r>
                  <a:rPr lang="fr-FR">
                    <a:noFill/>
                  </a:rPr>
                  <a:t> </a:t>
                </a:r>
              </a:p>
            </p:txBody>
          </p:sp>
        </mc:Fallback>
      </mc:AlternateContent>
      <p:sp>
        <p:nvSpPr>
          <p:cNvPr id="25" name="ZoneTexte 24">
            <a:extLst>
              <a:ext uri="{FF2B5EF4-FFF2-40B4-BE49-F238E27FC236}">
                <a16:creationId xmlns:a16="http://schemas.microsoft.com/office/drawing/2014/main" id="{328B8844-3414-4B69-CD71-074E7ECE6927}"/>
              </a:ext>
            </a:extLst>
          </p:cNvPr>
          <p:cNvSpPr txBox="1"/>
          <p:nvPr/>
        </p:nvSpPr>
        <p:spPr>
          <a:xfrm>
            <a:off x="685800" y="546100"/>
            <a:ext cx="3975100" cy="1200329"/>
          </a:xfrm>
          <a:prstGeom prst="rect">
            <a:avLst/>
          </a:prstGeom>
          <a:noFill/>
        </p:spPr>
        <p:txBody>
          <a:bodyPr wrap="square" rtlCol="0">
            <a:spAutoFit/>
          </a:bodyPr>
          <a:lstStyle/>
          <a:p>
            <a:r>
              <a:rPr lang="fr-FR" b="1" dirty="0"/>
              <a:t>Moment d’une force par rapport à un axe</a:t>
            </a:r>
          </a:p>
          <a:p>
            <a:endParaRPr lang="fr-FR" b="1" dirty="0"/>
          </a:p>
          <a:p>
            <a:endParaRPr lang="fr-FR" dirty="0"/>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6EE5825C-B3A9-DD55-F2C5-B386E6868924}"/>
                  </a:ext>
                </a:extLst>
              </p:cNvPr>
              <p:cNvSpPr txBox="1"/>
              <p:nvPr/>
            </p:nvSpPr>
            <p:spPr>
              <a:xfrm>
                <a:off x="685800" y="2569427"/>
                <a:ext cx="6096000" cy="569130"/>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𝑂𝑦</m:t>
                        </m:r>
                      </m:sub>
                    </m:sSub>
                    <m:d>
                      <m:dPr>
                        <m:ctrlPr>
                          <a:rPr lang="fr-FR" sz="2400" i="1">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i="0">
                        <a:solidFill>
                          <a:schemeClr val="tx1"/>
                        </a:solidFill>
                        <a:latin typeface="Cambria Math" panose="02040503050406030204" pitchFamily="18" charset="0"/>
                      </a:rPr>
                      <m:t>=</m:t>
                    </m:r>
                    <m:acc>
                      <m:accPr>
                        <m:chr m:val="⃗"/>
                        <m:ctrlPr>
                          <a:rPr lang="fr-FR" sz="2400" i="1" smtClean="0">
                            <a:solidFill>
                              <a:schemeClr val="tx1"/>
                            </a:solidFill>
                            <a:latin typeface="Cambria Math" panose="02040503050406030204" pitchFamily="18" charset="0"/>
                          </a:rPr>
                        </m:ctrlPr>
                      </m:accPr>
                      <m:e>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𝑀</m:t>
                            </m:r>
                          </m:e>
                          <m:sub>
                            <m:r>
                              <a:rPr lang="fr-FR" sz="2400" b="0" i="1" smtClean="0">
                                <a:solidFill>
                                  <a:schemeClr val="tx1"/>
                                </a:solidFill>
                                <a:latin typeface="Cambria Math" panose="02040503050406030204" pitchFamily="18" charset="0"/>
                              </a:rPr>
                              <m:t>𝐴</m:t>
                            </m:r>
                          </m:sub>
                        </m:sSub>
                      </m:e>
                    </m:acc>
                    <m:d>
                      <m:dPr>
                        <m:ctrlPr>
                          <a:rPr lang="fr-FR" sz="2400" b="0" i="1" smtClean="0">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b="0" i="1" smtClean="0">
                        <a:solidFill>
                          <a:schemeClr val="tx1"/>
                        </a:solidFill>
                        <a:latin typeface="Cambria Math" panose="02040503050406030204" pitchFamily="18" charset="0"/>
                      </a:rPr>
                      <m:t>.</m:t>
                    </m:r>
                    <m:acc>
                      <m:accPr>
                        <m:chr m:val="⃗"/>
                        <m:ctrlPr>
                          <a:rPr lang="fr-FR" sz="2400" i="1">
                            <a:latin typeface="Cambria Math" panose="02040503050406030204" pitchFamily="18" charset="0"/>
                          </a:rPr>
                        </m:ctrlPr>
                      </m:accPr>
                      <m:e>
                        <m:r>
                          <a:rPr lang="fr-FR" sz="2400" b="0" i="1" smtClean="0">
                            <a:latin typeface="Cambria Math" panose="02040503050406030204" pitchFamily="18" charset="0"/>
                          </a:rPr>
                          <m:t>𝑦</m:t>
                        </m:r>
                      </m:e>
                    </m:acc>
                  </m:oMath>
                </a14:m>
                <a:r>
                  <a:rPr lang="fr-FR" sz="1400" dirty="0"/>
                  <a:t> </a:t>
                </a:r>
                <a14:m>
                  <m:oMath xmlns:m="http://schemas.openxmlformats.org/officeDocument/2006/math">
                    <m:r>
                      <a:rPr lang="fr-FR" sz="2400" dirty="0">
                        <a:latin typeface="Cambria Math" panose="02040503050406030204" pitchFamily="18" charset="0"/>
                        <a:ea typeface="Cambria Math" panose="02040503050406030204" pitchFamily="18" charset="0"/>
                      </a:rPr>
                      <m:t> </m:t>
                    </m:r>
                    <m:r>
                      <a:rPr lang="fr-FR" sz="2400" b="0" i="0" dirty="0" smtClean="0">
                        <a:latin typeface="Cambria Math" panose="02040503050406030204" pitchFamily="18" charset="0"/>
                        <a:ea typeface="Cambria Math" panose="02040503050406030204" pitchFamily="18" charset="0"/>
                      </a:rPr>
                      <m:t> </m:t>
                    </m:r>
                    <m:r>
                      <a:rPr lang="fr-FR" sz="2400" i="1" smtClean="0">
                        <a:latin typeface="Cambria Math" panose="02040503050406030204" pitchFamily="18" charset="0"/>
                        <a:ea typeface="Cambria Math" panose="02040503050406030204" pitchFamily="18" charset="0"/>
                      </a:rPr>
                      <m:t>∀</m:t>
                    </m:r>
                    <m:r>
                      <a:rPr lang="fr-FR" sz="2400" i="1">
                        <a:latin typeface="Cambria Math" panose="02040503050406030204" pitchFamily="18" charset="0"/>
                      </a:rPr>
                      <m:t>𝐴</m:t>
                    </m:r>
                    <m:r>
                      <a:rPr lang="fr-FR" sz="2400" i="1" smtClean="0">
                        <a:latin typeface="Cambria Math" panose="02040503050406030204" pitchFamily="18" charset="0"/>
                        <a:ea typeface="Cambria Math" panose="02040503050406030204" pitchFamily="18" charset="0"/>
                      </a:rPr>
                      <m:t>∈</m:t>
                    </m:r>
                    <m:r>
                      <m:rPr>
                        <m:nor/>
                      </m:rPr>
                      <a:rPr lang="fr-FR" sz="2400" dirty="0">
                        <a:latin typeface="NimbusRomanNo9L-Regu"/>
                      </a:rPr>
                      <m:t>(</m:t>
                    </m:r>
                    <m:r>
                      <m:rPr>
                        <m:nor/>
                      </m:rPr>
                      <a:rPr lang="fr-FR" sz="2400" dirty="0">
                        <a:latin typeface="NimbusRomanNo9L-Regu"/>
                      </a:rPr>
                      <m:t>O</m:t>
                    </m:r>
                    <m:r>
                      <m:rPr>
                        <m:nor/>
                      </m:rPr>
                      <a:rPr lang="fr-FR" sz="2400" dirty="0">
                        <a:latin typeface="NimbusRomanNo9L-Regu"/>
                      </a:rPr>
                      <m:t>,</m:t>
                    </m:r>
                    <m:r>
                      <m:rPr>
                        <m:nor/>
                      </m:rPr>
                      <a:rPr lang="fr-FR" sz="3600" dirty="0">
                        <a:ea typeface="Times New Roman" panose="02020603050405020304" pitchFamily="18" charset="0"/>
                      </a:rPr>
                      <m:t> </m:t>
                    </m:r>
                    <m:acc>
                      <m:accPr>
                        <m:chr m:val="⃗"/>
                        <m:ctrlPr>
                          <a:rPr lang="fr-FR" sz="3600" i="1" smtClean="0">
                            <a:latin typeface="Cambria Math" panose="02040503050406030204" pitchFamily="18" charset="0"/>
                            <a:ea typeface="Times New Roman" panose="02020603050405020304" pitchFamily="18" charset="0"/>
                          </a:rPr>
                        </m:ctrlPr>
                      </m:accPr>
                      <m:e>
                        <m:r>
                          <a:rPr lang="fr-FR" sz="2400" b="0" i="1" smtClean="0">
                            <a:latin typeface="Cambria Math" panose="02040503050406030204" pitchFamily="18" charset="0"/>
                            <a:ea typeface="Times New Roman" panose="02020603050405020304" pitchFamily="18" charset="0"/>
                            <a:cs typeface="Times New Roman" panose="02020603050405020304" pitchFamily="18" charset="0"/>
                          </a:rPr>
                          <m:t>𝑦</m:t>
                        </m:r>
                      </m:e>
                    </m:acc>
                    <m:r>
                      <m:rPr>
                        <m:nor/>
                      </m:rPr>
                      <a:rPr lang="fr-FR" sz="2400" dirty="0">
                        <a:latin typeface="NimbusRomanNo9L-Regu"/>
                      </a:rPr>
                      <m:t>)</m:t>
                    </m:r>
                  </m:oMath>
                </a14:m>
                <a:endParaRPr lang="fr-FR" sz="2400" i="1" dirty="0">
                  <a:latin typeface="Cambria Math" panose="02040503050406030204" pitchFamily="18" charset="0"/>
                </a:endParaRPr>
              </a:p>
            </p:txBody>
          </p:sp>
        </mc:Choice>
        <mc:Fallback xmlns="">
          <p:sp>
            <p:nvSpPr>
              <p:cNvPr id="2" name="ZoneTexte 1">
                <a:extLst>
                  <a:ext uri="{FF2B5EF4-FFF2-40B4-BE49-F238E27FC236}">
                    <a16:creationId xmlns:a16="http://schemas.microsoft.com/office/drawing/2014/main" id="{6EE5825C-B3A9-DD55-F2C5-B386E6868924}"/>
                  </a:ext>
                </a:extLst>
              </p:cNvPr>
              <p:cNvSpPr txBox="1">
                <a:spLocks noRot="1" noChangeAspect="1" noMove="1" noResize="1" noEditPoints="1" noAdjustHandles="1" noChangeArrowheads="1" noChangeShapeType="1" noTextEdit="1"/>
              </p:cNvSpPr>
              <p:nvPr/>
            </p:nvSpPr>
            <p:spPr>
              <a:xfrm>
                <a:off x="685800" y="2569427"/>
                <a:ext cx="6096000" cy="569130"/>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82972D7-64FB-530B-79EB-380AFC2D2E05}"/>
                  </a:ext>
                </a:extLst>
              </p:cNvPr>
              <p:cNvSpPr txBox="1"/>
              <p:nvPr/>
            </p:nvSpPr>
            <p:spPr>
              <a:xfrm>
                <a:off x="685800" y="3264152"/>
                <a:ext cx="6096000" cy="590033"/>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𝑂𝑧</m:t>
                        </m:r>
                      </m:sub>
                    </m:sSub>
                    <m:d>
                      <m:dPr>
                        <m:ctrlPr>
                          <a:rPr lang="fr-FR" sz="2400" i="1">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i="0">
                        <a:solidFill>
                          <a:schemeClr val="tx1"/>
                        </a:solidFill>
                        <a:latin typeface="Cambria Math" panose="02040503050406030204" pitchFamily="18" charset="0"/>
                      </a:rPr>
                      <m:t>=</m:t>
                    </m:r>
                    <m:acc>
                      <m:accPr>
                        <m:chr m:val="⃗"/>
                        <m:ctrlPr>
                          <a:rPr lang="fr-FR" sz="2400" i="1" smtClean="0">
                            <a:solidFill>
                              <a:schemeClr val="tx1"/>
                            </a:solidFill>
                            <a:latin typeface="Cambria Math" panose="02040503050406030204" pitchFamily="18" charset="0"/>
                          </a:rPr>
                        </m:ctrlPr>
                      </m:accPr>
                      <m:e>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𝑀</m:t>
                            </m:r>
                          </m:e>
                          <m:sub>
                            <m:r>
                              <a:rPr lang="fr-FR" sz="2400" b="0" i="1" smtClean="0">
                                <a:solidFill>
                                  <a:schemeClr val="tx1"/>
                                </a:solidFill>
                                <a:latin typeface="Cambria Math" panose="02040503050406030204" pitchFamily="18" charset="0"/>
                              </a:rPr>
                              <m:t>𝐴</m:t>
                            </m:r>
                          </m:sub>
                        </m:sSub>
                      </m:e>
                    </m:acc>
                    <m:d>
                      <m:dPr>
                        <m:ctrlPr>
                          <a:rPr lang="fr-FR" sz="2400" b="0" i="1" smtClean="0">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b="0" i="1" smtClean="0">
                        <a:solidFill>
                          <a:schemeClr val="tx1"/>
                        </a:solidFill>
                        <a:latin typeface="Cambria Math" panose="02040503050406030204" pitchFamily="18" charset="0"/>
                      </a:rPr>
                      <m:t>.</m:t>
                    </m:r>
                    <m:acc>
                      <m:accPr>
                        <m:chr m:val="⃗"/>
                        <m:ctrlPr>
                          <a:rPr lang="fr-FR" sz="2400" i="1">
                            <a:latin typeface="Cambria Math" panose="02040503050406030204" pitchFamily="18" charset="0"/>
                          </a:rPr>
                        </m:ctrlPr>
                      </m:accPr>
                      <m:e>
                        <m:r>
                          <a:rPr lang="fr-FR" sz="2400" b="0" i="1" smtClean="0">
                            <a:latin typeface="Cambria Math" panose="02040503050406030204" pitchFamily="18" charset="0"/>
                          </a:rPr>
                          <m:t>𝑧</m:t>
                        </m:r>
                      </m:e>
                    </m:acc>
                  </m:oMath>
                </a14:m>
                <a:r>
                  <a:rPr lang="fr-FR" sz="1400" dirty="0"/>
                  <a:t> </a:t>
                </a:r>
                <a14:m>
                  <m:oMath xmlns:m="http://schemas.openxmlformats.org/officeDocument/2006/math">
                    <m:r>
                      <a:rPr lang="fr-FR" sz="2400" dirty="0">
                        <a:latin typeface="Cambria Math" panose="02040503050406030204" pitchFamily="18" charset="0"/>
                        <a:ea typeface="Cambria Math" panose="02040503050406030204" pitchFamily="18" charset="0"/>
                      </a:rPr>
                      <m:t> </m:t>
                    </m:r>
                    <m:r>
                      <a:rPr lang="fr-FR" sz="2400" b="0" i="0" dirty="0" smtClean="0">
                        <a:latin typeface="Cambria Math" panose="02040503050406030204" pitchFamily="18" charset="0"/>
                        <a:ea typeface="Cambria Math" panose="02040503050406030204" pitchFamily="18" charset="0"/>
                      </a:rPr>
                      <m:t> </m:t>
                    </m:r>
                    <m:r>
                      <a:rPr lang="fr-FR" sz="2400" i="1" smtClean="0">
                        <a:latin typeface="Cambria Math" panose="02040503050406030204" pitchFamily="18" charset="0"/>
                        <a:ea typeface="Cambria Math" panose="02040503050406030204" pitchFamily="18" charset="0"/>
                      </a:rPr>
                      <m:t>∀</m:t>
                    </m:r>
                    <m:r>
                      <a:rPr lang="fr-FR" sz="2400" i="1">
                        <a:latin typeface="Cambria Math" panose="02040503050406030204" pitchFamily="18" charset="0"/>
                      </a:rPr>
                      <m:t>𝐴</m:t>
                    </m:r>
                    <m:r>
                      <a:rPr lang="fr-FR" sz="2400" i="1" smtClean="0">
                        <a:latin typeface="Cambria Math" panose="02040503050406030204" pitchFamily="18" charset="0"/>
                        <a:ea typeface="Cambria Math" panose="02040503050406030204" pitchFamily="18" charset="0"/>
                      </a:rPr>
                      <m:t>∈</m:t>
                    </m:r>
                    <m:r>
                      <m:rPr>
                        <m:nor/>
                      </m:rPr>
                      <a:rPr lang="fr-FR" sz="2400" dirty="0">
                        <a:latin typeface="NimbusRomanNo9L-Regu"/>
                      </a:rPr>
                      <m:t>(</m:t>
                    </m:r>
                    <m:r>
                      <m:rPr>
                        <m:nor/>
                      </m:rPr>
                      <a:rPr lang="fr-FR" sz="2400" dirty="0">
                        <a:latin typeface="NimbusRomanNo9L-Regu"/>
                      </a:rPr>
                      <m:t>O</m:t>
                    </m:r>
                    <m:r>
                      <m:rPr>
                        <m:nor/>
                      </m:rPr>
                      <a:rPr lang="fr-FR" sz="2400" dirty="0">
                        <a:latin typeface="NimbusRomanNo9L-Regu"/>
                      </a:rPr>
                      <m:t>,</m:t>
                    </m:r>
                    <m:r>
                      <m:rPr>
                        <m:nor/>
                      </m:rPr>
                      <a:rPr lang="fr-FR" sz="3600" dirty="0">
                        <a:ea typeface="Times New Roman" panose="02020603050405020304" pitchFamily="18" charset="0"/>
                      </a:rPr>
                      <m:t> </m:t>
                    </m:r>
                    <m:acc>
                      <m:accPr>
                        <m:chr m:val="⃗"/>
                        <m:ctrlPr>
                          <a:rPr lang="fr-FR" sz="3600" i="1">
                            <a:latin typeface="Cambria Math" panose="02040503050406030204" pitchFamily="18" charset="0"/>
                            <a:ea typeface="Times New Roman" panose="02020603050405020304" pitchFamily="18" charset="0"/>
                          </a:rPr>
                        </m:ctrlPr>
                      </m:accPr>
                      <m:e>
                        <m:r>
                          <a:rPr lang="fr-FR" sz="2400" b="0" i="1" smtClean="0">
                            <a:latin typeface="Cambria Math" panose="02040503050406030204" pitchFamily="18" charset="0"/>
                            <a:ea typeface="Times New Roman" panose="02020603050405020304" pitchFamily="18" charset="0"/>
                            <a:cs typeface="Times New Roman" panose="02020603050405020304" pitchFamily="18" charset="0"/>
                          </a:rPr>
                          <m:t>𝑧</m:t>
                        </m:r>
                      </m:e>
                    </m:acc>
                    <m:r>
                      <m:rPr>
                        <m:nor/>
                      </m:rPr>
                      <a:rPr lang="fr-FR" sz="2400" dirty="0">
                        <a:latin typeface="NimbusRomanNo9L-Regu"/>
                      </a:rPr>
                      <m:t>)</m:t>
                    </m:r>
                  </m:oMath>
                </a14:m>
                <a:endParaRPr lang="fr-FR" sz="2400" i="1" dirty="0">
                  <a:latin typeface="Cambria Math" panose="02040503050406030204" pitchFamily="18" charset="0"/>
                </a:endParaRPr>
              </a:p>
            </p:txBody>
          </p:sp>
        </mc:Choice>
        <mc:Fallback xmlns="">
          <p:sp>
            <p:nvSpPr>
              <p:cNvPr id="5" name="ZoneTexte 4">
                <a:extLst>
                  <a:ext uri="{FF2B5EF4-FFF2-40B4-BE49-F238E27FC236}">
                    <a16:creationId xmlns:a16="http://schemas.microsoft.com/office/drawing/2014/main" id="{082972D7-64FB-530B-79EB-380AFC2D2E05}"/>
                  </a:ext>
                </a:extLst>
              </p:cNvPr>
              <p:cNvSpPr txBox="1">
                <a:spLocks noRot="1" noChangeAspect="1" noMove="1" noResize="1" noEditPoints="1" noAdjustHandles="1" noChangeArrowheads="1" noChangeShapeType="1" noTextEdit="1"/>
              </p:cNvSpPr>
              <p:nvPr/>
            </p:nvSpPr>
            <p:spPr>
              <a:xfrm>
                <a:off x="685800" y="3264152"/>
                <a:ext cx="6096000" cy="590033"/>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892580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D90E87EB-0407-6DEF-1670-AC5B108C09D0}"/>
                  </a:ext>
                </a:extLst>
              </p:cNvPr>
              <p:cNvSpPr txBox="1"/>
              <p:nvPr/>
            </p:nvSpPr>
            <p:spPr>
              <a:xfrm>
                <a:off x="685800" y="1874702"/>
                <a:ext cx="6096000" cy="569130"/>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𝑂𝑥</m:t>
                        </m:r>
                      </m:sub>
                    </m:sSub>
                    <m:d>
                      <m:dPr>
                        <m:ctrlPr>
                          <a:rPr lang="fr-FR" sz="2400" i="1">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i="0">
                        <a:solidFill>
                          <a:schemeClr val="tx1"/>
                        </a:solidFill>
                        <a:latin typeface="Cambria Math" panose="02040503050406030204" pitchFamily="18" charset="0"/>
                      </a:rPr>
                      <m:t>=</m:t>
                    </m:r>
                    <m:acc>
                      <m:accPr>
                        <m:chr m:val="⃗"/>
                        <m:ctrlPr>
                          <a:rPr lang="fr-FR" sz="2400" i="1" smtClean="0">
                            <a:solidFill>
                              <a:schemeClr val="tx1"/>
                            </a:solidFill>
                            <a:latin typeface="Cambria Math" panose="02040503050406030204" pitchFamily="18" charset="0"/>
                          </a:rPr>
                        </m:ctrlPr>
                      </m:accPr>
                      <m:e>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𝑀</m:t>
                            </m:r>
                          </m:e>
                          <m:sub>
                            <m:r>
                              <a:rPr lang="fr-FR" sz="2400" b="0" i="1" smtClean="0">
                                <a:solidFill>
                                  <a:schemeClr val="tx1"/>
                                </a:solidFill>
                                <a:latin typeface="Cambria Math" panose="02040503050406030204" pitchFamily="18" charset="0"/>
                              </a:rPr>
                              <m:t>𝐴</m:t>
                            </m:r>
                          </m:sub>
                        </m:sSub>
                      </m:e>
                    </m:acc>
                    <m:d>
                      <m:dPr>
                        <m:ctrlPr>
                          <a:rPr lang="fr-FR" sz="2400" b="0" i="1" smtClean="0">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b="0" i="1" smtClean="0">
                        <a:solidFill>
                          <a:schemeClr val="tx1"/>
                        </a:solidFill>
                        <a:latin typeface="Cambria Math" panose="02040503050406030204" pitchFamily="18" charset="0"/>
                      </a:rPr>
                      <m:t>.</m:t>
                    </m:r>
                    <m:acc>
                      <m:accPr>
                        <m:chr m:val="⃗"/>
                        <m:ctrlPr>
                          <a:rPr lang="fr-FR" sz="2400" i="1">
                            <a:latin typeface="Cambria Math" panose="02040503050406030204" pitchFamily="18" charset="0"/>
                          </a:rPr>
                        </m:ctrlPr>
                      </m:accPr>
                      <m:e>
                        <m:r>
                          <a:rPr lang="fr-FR" sz="2400" b="0" i="1" smtClean="0">
                            <a:latin typeface="Cambria Math" panose="02040503050406030204" pitchFamily="18" charset="0"/>
                          </a:rPr>
                          <m:t>𝑥</m:t>
                        </m:r>
                      </m:e>
                    </m:acc>
                  </m:oMath>
                </a14:m>
                <a:r>
                  <a:rPr lang="fr-FR" sz="1400" dirty="0"/>
                  <a:t> </a:t>
                </a:r>
                <a14:m>
                  <m:oMath xmlns:m="http://schemas.openxmlformats.org/officeDocument/2006/math">
                    <m:r>
                      <a:rPr lang="fr-FR" sz="2400" dirty="0">
                        <a:latin typeface="Cambria Math" panose="02040503050406030204" pitchFamily="18" charset="0"/>
                        <a:ea typeface="Cambria Math" panose="02040503050406030204" pitchFamily="18" charset="0"/>
                      </a:rPr>
                      <m:t> </m:t>
                    </m:r>
                    <m:r>
                      <a:rPr lang="fr-FR" sz="2400" b="0" i="0" dirty="0" smtClean="0">
                        <a:latin typeface="Cambria Math" panose="02040503050406030204" pitchFamily="18" charset="0"/>
                        <a:ea typeface="Cambria Math" panose="02040503050406030204" pitchFamily="18" charset="0"/>
                      </a:rPr>
                      <m:t> </m:t>
                    </m:r>
                    <m:r>
                      <a:rPr lang="fr-FR" sz="2400" i="1" smtClean="0">
                        <a:latin typeface="Cambria Math" panose="02040503050406030204" pitchFamily="18" charset="0"/>
                        <a:ea typeface="Cambria Math" panose="02040503050406030204" pitchFamily="18" charset="0"/>
                      </a:rPr>
                      <m:t>∀</m:t>
                    </m:r>
                    <m:r>
                      <a:rPr lang="fr-FR" sz="2400" i="1">
                        <a:latin typeface="Cambria Math" panose="02040503050406030204" pitchFamily="18" charset="0"/>
                      </a:rPr>
                      <m:t>𝐴</m:t>
                    </m:r>
                    <m:r>
                      <a:rPr lang="fr-FR" sz="2400" i="1" smtClean="0">
                        <a:latin typeface="Cambria Math" panose="02040503050406030204" pitchFamily="18" charset="0"/>
                        <a:ea typeface="Cambria Math" panose="02040503050406030204" pitchFamily="18" charset="0"/>
                      </a:rPr>
                      <m:t>∈</m:t>
                    </m:r>
                    <m:r>
                      <m:rPr>
                        <m:nor/>
                      </m:rPr>
                      <a:rPr lang="fr-FR" sz="2400" dirty="0">
                        <a:latin typeface="NimbusRomanNo9L-Regu"/>
                      </a:rPr>
                      <m:t>(</m:t>
                    </m:r>
                    <m:r>
                      <m:rPr>
                        <m:nor/>
                      </m:rPr>
                      <a:rPr lang="fr-FR" sz="2400" dirty="0">
                        <a:latin typeface="NimbusRomanNo9L-Regu"/>
                      </a:rPr>
                      <m:t>O</m:t>
                    </m:r>
                    <m:r>
                      <m:rPr>
                        <m:nor/>
                      </m:rPr>
                      <a:rPr lang="fr-FR" sz="2400" dirty="0">
                        <a:latin typeface="NimbusRomanNo9L-Regu"/>
                      </a:rPr>
                      <m:t>,</m:t>
                    </m:r>
                    <m:r>
                      <m:rPr>
                        <m:nor/>
                      </m:rPr>
                      <a:rPr lang="fr-FR" sz="3600" dirty="0">
                        <a:ea typeface="Times New Roman" panose="02020603050405020304" pitchFamily="18" charset="0"/>
                      </a:rPr>
                      <m:t> </m:t>
                    </m:r>
                    <m:acc>
                      <m:accPr>
                        <m:chr m:val="⃗"/>
                        <m:ctrlPr>
                          <a:rPr lang="fr-FR" sz="3600" i="1">
                            <a:latin typeface="Cambria Math" panose="02040503050406030204" pitchFamily="18" charset="0"/>
                            <a:ea typeface="Times New Roman" panose="02020603050405020304" pitchFamily="18" charset="0"/>
                          </a:rPr>
                        </m:ctrlPr>
                      </m:accPr>
                      <m:e>
                        <m:r>
                          <a:rPr lang="fr-FR" sz="2400" i="1">
                            <a:latin typeface="Cambria Math" panose="02040503050406030204" pitchFamily="18" charset="0"/>
                            <a:ea typeface="Times New Roman" panose="02020603050405020304" pitchFamily="18" charset="0"/>
                            <a:cs typeface="Times New Roman" panose="02020603050405020304" pitchFamily="18" charset="0"/>
                          </a:rPr>
                          <m:t>𝑥</m:t>
                        </m:r>
                      </m:e>
                    </m:acc>
                    <m:r>
                      <m:rPr>
                        <m:nor/>
                      </m:rPr>
                      <a:rPr lang="fr-FR" sz="2400" dirty="0">
                        <a:latin typeface="NimbusRomanNo9L-Regu"/>
                      </a:rPr>
                      <m:t>)</m:t>
                    </m:r>
                  </m:oMath>
                </a14:m>
                <a:endParaRPr lang="fr-FR" sz="2400" i="1" dirty="0">
                  <a:latin typeface="Cambria Math" panose="02040503050406030204" pitchFamily="18" charset="0"/>
                </a:endParaRPr>
              </a:p>
            </p:txBody>
          </p:sp>
        </mc:Choice>
        <mc:Fallback xmlns="">
          <p:sp>
            <p:nvSpPr>
              <p:cNvPr id="10" name="ZoneTexte 9">
                <a:extLst>
                  <a:ext uri="{FF2B5EF4-FFF2-40B4-BE49-F238E27FC236}">
                    <a16:creationId xmlns:a16="http://schemas.microsoft.com/office/drawing/2014/main" id="{D90E87EB-0407-6DEF-1670-AC5B108C09D0}"/>
                  </a:ext>
                </a:extLst>
              </p:cNvPr>
              <p:cNvSpPr txBox="1">
                <a:spLocks noRot="1" noChangeAspect="1" noMove="1" noResize="1" noEditPoints="1" noAdjustHandles="1" noChangeArrowheads="1" noChangeShapeType="1" noTextEdit="1"/>
              </p:cNvSpPr>
              <p:nvPr/>
            </p:nvSpPr>
            <p:spPr>
              <a:xfrm>
                <a:off x="685800" y="1874702"/>
                <a:ext cx="6096000" cy="569130"/>
              </a:xfrm>
              <a:prstGeom prst="rect">
                <a:avLst/>
              </a:prstGeom>
              <a:blipFill>
                <a:blip r:embed="rId3"/>
                <a:stretch>
                  <a:fillRect/>
                </a:stretch>
              </a:blipFill>
            </p:spPr>
            <p:txBody>
              <a:bodyPr/>
              <a:lstStyle/>
              <a:p>
                <a:r>
                  <a:rPr lang="fr-FR">
                    <a:noFill/>
                  </a:rPr>
                  <a:t> </a:t>
                </a:r>
              </a:p>
            </p:txBody>
          </p:sp>
        </mc:Fallback>
      </mc:AlternateContent>
      <p:sp>
        <p:nvSpPr>
          <p:cNvPr id="25" name="ZoneTexte 24">
            <a:extLst>
              <a:ext uri="{FF2B5EF4-FFF2-40B4-BE49-F238E27FC236}">
                <a16:creationId xmlns:a16="http://schemas.microsoft.com/office/drawing/2014/main" id="{328B8844-3414-4B69-CD71-074E7ECE6927}"/>
              </a:ext>
            </a:extLst>
          </p:cNvPr>
          <p:cNvSpPr txBox="1"/>
          <p:nvPr/>
        </p:nvSpPr>
        <p:spPr>
          <a:xfrm>
            <a:off x="685800" y="546100"/>
            <a:ext cx="3975100" cy="1200329"/>
          </a:xfrm>
          <a:prstGeom prst="rect">
            <a:avLst/>
          </a:prstGeom>
          <a:noFill/>
        </p:spPr>
        <p:txBody>
          <a:bodyPr wrap="square" rtlCol="0">
            <a:spAutoFit/>
          </a:bodyPr>
          <a:lstStyle/>
          <a:p>
            <a:r>
              <a:rPr lang="fr-FR" b="1" dirty="0"/>
              <a:t>Moment d’une force par rapport à un axe</a:t>
            </a:r>
          </a:p>
          <a:p>
            <a:endParaRPr lang="fr-FR" b="1" dirty="0"/>
          </a:p>
          <a:p>
            <a:endParaRPr lang="fr-FR" dirty="0"/>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6EE5825C-B3A9-DD55-F2C5-B386E6868924}"/>
                  </a:ext>
                </a:extLst>
              </p:cNvPr>
              <p:cNvSpPr txBox="1"/>
              <p:nvPr/>
            </p:nvSpPr>
            <p:spPr>
              <a:xfrm>
                <a:off x="685800" y="2569427"/>
                <a:ext cx="6096000" cy="569130"/>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𝑂𝑦</m:t>
                        </m:r>
                      </m:sub>
                    </m:sSub>
                    <m:d>
                      <m:dPr>
                        <m:ctrlPr>
                          <a:rPr lang="fr-FR" sz="2400" i="1">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i="0">
                        <a:solidFill>
                          <a:schemeClr val="tx1"/>
                        </a:solidFill>
                        <a:latin typeface="Cambria Math" panose="02040503050406030204" pitchFamily="18" charset="0"/>
                      </a:rPr>
                      <m:t>=</m:t>
                    </m:r>
                    <m:acc>
                      <m:accPr>
                        <m:chr m:val="⃗"/>
                        <m:ctrlPr>
                          <a:rPr lang="fr-FR" sz="2400" i="1" smtClean="0">
                            <a:solidFill>
                              <a:schemeClr val="tx1"/>
                            </a:solidFill>
                            <a:latin typeface="Cambria Math" panose="02040503050406030204" pitchFamily="18" charset="0"/>
                          </a:rPr>
                        </m:ctrlPr>
                      </m:accPr>
                      <m:e>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𝑀</m:t>
                            </m:r>
                          </m:e>
                          <m:sub>
                            <m:r>
                              <a:rPr lang="fr-FR" sz="2400" b="0" i="1" smtClean="0">
                                <a:solidFill>
                                  <a:schemeClr val="tx1"/>
                                </a:solidFill>
                                <a:latin typeface="Cambria Math" panose="02040503050406030204" pitchFamily="18" charset="0"/>
                              </a:rPr>
                              <m:t>𝐴</m:t>
                            </m:r>
                          </m:sub>
                        </m:sSub>
                      </m:e>
                    </m:acc>
                    <m:d>
                      <m:dPr>
                        <m:ctrlPr>
                          <a:rPr lang="fr-FR" sz="2400" b="0" i="1" smtClean="0">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b="0" i="1" smtClean="0">
                        <a:solidFill>
                          <a:schemeClr val="tx1"/>
                        </a:solidFill>
                        <a:latin typeface="Cambria Math" panose="02040503050406030204" pitchFamily="18" charset="0"/>
                      </a:rPr>
                      <m:t>.</m:t>
                    </m:r>
                    <m:acc>
                      <m:accPr>
                        <m:chr m:val="⃗"/>
                        <m:ctrlPr>
                          <a:rPr lang="fr-FR" sz="2400" i="1">
                            <a:latin typeface="Cambria Math" panose="02040503050406030204" pitchFamily="18" charset="0"/>
                          </a:rPr>
                        </m:ctrlPr>
                      </m:accPr>
                      <m:e>
                        <m:r>
                          <a:rPr lang="fr-FR" sz="2400" b="0" i="1" smtClean="0">
                            <a:latin typeface="Cambria Math" panose="02040503050406030204" pitchFamily="18" charset="0"/>
                          </a:rPr>
                          <m:t>𝑦</m:t>
                        </m:r>
                      </m:e>
                    </m:acc>
                  </m:oMath>
                </a14:m>
                <a:r>
                  <a:rPr lang="fr-FR" sz="1400" dirty="0"/>
                  <a:t> </a:t>
                </a:r>
                <a14:m>
                  <m:oMath xmlns:m="http://schemas.openxmlformats.org/officeDocument/2006/math">
                    <m:r>
                      <a:rPr lang="fr-FR" sz="2400" dirty="0">
                        <a:latin typeface="Cambria Math" panose="02040503050406030204" pitchFamily="18" charset="0"/>
                        <a:ea typeface="Cambria Math" panose="02040503050406030204" pitchFamily="18" charset="0"/>
                      </a:rPr>
                      <m:t> </m:t>
                    </m:r>
                    <m:r>
                      <a:rPr lang="fr-FR" sz="2400" b="0" i="0" dirty="0" smtClean="0">
                        <a:latin typeface="Cambria Math" panose="02040503050406030204" pitchFamily="18" charset="0"/>
                        <a:ea typeface="Cambria Math" panose="02040503050406030204" pitchFamily="18" charset="0"/>
                      </a:rPr>
                      <m:t> </m:t>
                    </m:r>
                    <m:r>
                      <a:rPr lang="fr-FR" sz="2400" i="1" smtClean="0">
                        <a:latin typeface="Cambria Math" panose="02040503050406030204" pitchFamily="18" charset="0"/>
                        <a:ea typeface="Cambria Math" panose="02040503050406030204" pitchFamily="18" charset="0"/>
                      </a:rPr>
                      <m:t>∀</m:t>
                    </m:r>
                    <m:r>
                      <a:rPr lang="fr-FR" sz="2400" i="1">
                        <a:latin typeface="Cambria Math" panose="02040503050406030204" pitchFamily="18" charset="0"/>
                      </a:rPr>
                      <m:t>𝐴</m:t>
                    </m:r>
                    <m:r>
                      <a:rPr lang="fr-FR" sz="2400" i="1" smtClean="0">
                        <a:latin typeface="Cambria Math" panose="02040503050406030204" pitchFamily="18" charset="0"/>
                        <a:ea typeface="Cambria Math" panose="02040503050406030204" pitchFamily="18" charset="0"/>
                      </a:rPr>
                      <m:t>∈</m:t>
                    </m:r>
                    <m:r>
                      <m:rPr>
                        <m:nor/>
                      </m:rPr>
                      <a:rPr lang="fr-FR" sz="2400" dirty="0">
                        <a:latin typeface="NimbusRomanNo9L-Regu"/>
                      </a:rPr>
                      <m:t>(</m:t>
                    </m:r>
                    <m:r>
                      <m:rPr>
                        <m:nor/>
                      </m:rPr>
                      <a:rPr lang="fr-FR" sz="2400" dirty="0">
                        <a:latin typeface="NimbusRomanNo9L-Regu"/>
                      </a:rPr>
                      <m:t>O</m:t>
                    </m:r>
                    <m:r>
                      <m:rPr>
                        <m:nor/>
                      </m:rPr>
                      <a:rPr lang="fr-FR" sz="2400" dirty="0">
                        <a:latin typeface="NimbusRomanNo9L-Regu"/>
                      </a:rPr>
                      <m:t>,</m:t>
                    </m:r>
                    <m:r>
                      <m:rPr>
                        <m:nor/>
                      </m:rPr>
                      <a:rPr lang="fr-FR" sz="3600" dirty="0">
                        <a:ea typeface="Times New Roman" panose="02020603050405020304" pitchFamily="18" charset="0"/>
                      </a:rPr>
                      <m:t> </m:t>
                    </m:r>
                    <m:acc>
                      <m:accPr>
                        <m:chr m:val="⃗"/>
                        <m:ctrlPr>
                          <a:rPr lang="fr-FR" sz="3600" i="1" smtClean="0">
                            <a:latin typeface="Cambria Math" panose="02040503050406030204" pitchFamily="18" charset="0"/>
                            <a:ea typeface="Times New Roman" panose="02020603050405020304" pitchFamily="18" charset="0"/>
                          </a:rPr>
                        </m:ctrlPr>
                      </m:accPr>
                      <m:e>
                        <m:r>
                          <a:rPr lang="fr-FR" sz="2400" b="0" i="1" smtClean="0">
                            <a:latin typeface="Cambria Math" panose="02040503050406030204" pitchFamily="18" charset="0"/>
                            <a:ea typeface="Times New Roman" panose="02020603050405020304" pitchFamily="18" charset="0"/>
                            <a:cs typeface="Times New Roman" panose="02020603050405020304" pitchFamily="18" charset="0"/>
                          </a:rPr>
                          <m:t>𝑦</m:t>
                        </m:r>
                      </m:e>
                    </m:acc>
                    <m:r>
                      <m:rPr>
                        <m:nor/>
                      </m:rPr>
                      <a:rPr lang="fr-FR" sz="2400" dirty="0">
                        <a:latin typeface="NimbusRomanNo9L-Regu"/>
                      </a:rPr>
                      <m:t>)</m:t>
                    </m:r>
                  </m:oMath>
                </a14:m>
                <a:endParaRPr lang="fr-FR" sz="2400" i="1" dirty="0">
                  <a:latin typeface="Cambria Math" panose="02040503050406030204" pitchFamily="18" charset="0"/>
                </a:endParaRPr>
              </a:p>
            </p:txBody>
          </p:sp>
        </mc:Choice>
        <mc:Fallback xmlns="">
          <p:sp>
            <p:nvSpPr>
              <p:cNvPr id="2" name="ZoneTexte 1">
                <a:extLst>
                  <a:ext uri="{FF2B5EF4-FFF2-40B4-BE49-F238E27FC236}">
                    <a16:creationId xmlns:a16="http://schemas.microsoft.com/office/drawing/2014/main" id="{6EE5825C-B3A9-DD55-F2C5-B386E6868924}"/>
                  </a:ext>
                </a:extLst>
              </p:cNvPr>
              <p:cNvSpPr txBox="1">
                <a:spLocks noRot="1" noChangeAspect="1" noMove="1" noResize="1" noEditPoints="1" noAdjustHandles="1" noChangeArrowheads="1" noChangeShapeType="1" noTextEdit="1"/>
              </p:cNvSpPr>
              <p:nvPr/>
            </p:nvSpPr>
            <p:spPr>
              <a:xfrm>
                <a:off x="685800" y="2569427"/>
                <a:ext cx="6096000" cy="569130"/>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82972D7-64FB-530B-79EB-380AFC2D2E05}"/>
                  </a:ext>
                </a:extLst>
              </p:cNvPr>
              <p:cNvSpPr txBox="1"/>
              <p:nvPr/>
            </p:nvSpPr>
            <p:spPr>
              <a:xfrm>
                <a:off x="685800" y="3264152"/>
                <a:ext cx="6096000" cy="590033"/>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𝑂𝑧</m:t>
                        </m:r>
                      </m:sub>
                    </m:sSub>
                    <m:d>
                      <m:dPr>
                        <m:ctrlPr>
                          <a:rPr lang="fr-FR" sz="2400" i="1">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i="0">
                        <a:solidFill>
                          <a:schemeClr val="tx1"/>
                        </a:solidFill>
                        <a:latin typeface="Cambria Math" panose="02040503050406030204" pitchFamily="18" charset="0"/>
                      </a:rPr>
                      <m:t>=</m:t>
                    </m:r>
                    <m:acc>
                      <m:accPr>
                        <m:chr m:val="⃗"/>
                        <m:ctrlPr>
                          <a:rPr lang="fr-FR" sz="2400" i="1" smtClean="0">
                            <a:solidFill>
                              <a:schemeClr val="tx1"/>
                            </a:solidFill>
                            <a:latin typeface="Cambria Math" panose="02040503050406030204" pitchFamily="18" charset="0"/>
                          </a:rPr>
                        </m:ctrlPr>
                      </m:accPr>
                      <m:e>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𝑀</m:t>
                            </m:r>
                          </m:e>
                          <m:sub>
                            <m:r>
                              <a:rPr lang="fr-FR" sz="2400" b="0" i="1" smtClean="0">
                                <a:solidFill>
                                  <a:schemeClr val="tx1"/>
                                </a:solidFill>
                                <a:latin typeface="Cambria Math" panose="02040503050406030204" pitchFamily="18" charset="0"/>
                              </a:rPr>
                              <m:t>𝐴</m:t>
                            </m:r>
                          </m:sub>
                        </m:sSub>
                      </m:e>
                    </m:acc>
                    <m:d>
                      <m:dPr>
                        <m:ctrlPr>
                          <a:rPr lang="fr-FR" sz="2400" b="0" i="1" smtClean="0">
                            <a:solidFill>
                              <a:schemeClr val="tx1"/>
                            </a:solidFill>
                            <a:latin typeface="Cambria Math" panose="02040503050406030204" pitchFamily="18" charset="0"/>
                          </a:rPr>
                        </m:ctrlPr>
                      </m:dPr>
                      <m:e>
                        <m:acc>
                          <m:accPr>
                            <m:chr m:val="⃗"/>
                            <m:ctrlPr>
                              <a:rPr lang="fr-FR" sz="2400" i="1">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𝐹</m:t>
                            </m:r>
                          </m:e>
                        </m:acc>
                      </m:e>
                    </m:d>
                    <m:r>
                      <a:rPr lang="fr-FR" sz="2400" b="0" i="1" smtClean="0">
                        <a:solidFill>
                          <a:schemeClr val="tx1"/>
                        </a:solidFill>
                        <a:latin typeface="Cambria Math" panose="02040503050406030204" pitchFamily="18" charset="0"/>
                      </a:rPr>
                      <m:t>.</m:t>
                    </m:r>
                    <m:acc>
                      <m:accPr>
                        <m:chr m:val="⃗"/>
                        <m:ctrlPr>
                          <a:rPr lang="fr-FR" sz="2400" i="1">
                            <a:latin typeface="Cambria Math" panose="02040503050406030204" pitchFamily="18" charset="0"/>
                          </a:rPr>
                        </m:ctrlPr>
                      </m:accPr>
                      <m:e>
                        <m:r>
                          <a:rPr lang="fr-FR" sz="2400" b="0" i="1" smtClean="0">
                            <a:latin typeface="Cambria Math" panose="02040503050406030204" pitchFamily="18" charset="0"/>
                          </a:rPr>
                          <m:t>𝑧</m:t>
                        </m:r>
                      </m:e>
                    </m:acc>
                  </m:oMath>
                </a14:m>
                <a:r>
                  <a:rPr lang="fr-FR" sz="1400" dirty="0"/>
                  <a:t> </a:t>
                </a:r>
                <a14:m>
                  <m:oMath xmlns:m="http://schemas.openxmlformats.org/officeDocument/2006/math">
                    <m:r>
                      <a:rPr lang="fr-FR" sz="2400" dirty="0">
                        <a:latin typeface="Cambria Math" panose="02040503050406030204" pitchFamily="18" charset="0"/>
                        <a:ea typeface="Cambria Math" panose="02040503050406030204" pitchFamily="18" charset="0"/>
                      </a:rPr>
                      <m:t> </m:t>
                    </m:r>
                    <m:r>
                      <a:rPr lang="fr-FR" sz="2400" b="0" i="0" dirty="0" smtClean="0">
                        <a:latin typeface="Cambria Math" panose="02040503050406030204" pitchFamily="18" charset="0"/>
                        <a:ea typeface="Cambria Math" panose="02040503050406030204" pitchFamily="18" charset="0"/>
                      </a:rPr>
                      <m:t> </m:t>
                    </m:r>
                    <m:r>
                      <a:rPr lang="fr-FR" sz="2400" i="1" smtClean="0">
                        <a:latin typeface="Cambria Math" panose="02040503050406030204" pitchFamily="18" charset="0"/>
                        <a:ea typeface="Cambria Math" panose="02040503050406030204" pitchFamily="18" charset="0"/>
                      </a:rPr>
                      <m:t>∀</m:t>
                    </m:r>
                    <m:r>
                      <a:rPr lang="fr-FR" sz="2400" i="1">
                        <a:latin typeface="Cambria Math" panose="02040503050406030204" pitchFamily="18" charset="0"/>
                      </a:rPr>
                      <m:t>𝐴</m:t>
                    </m:r>
                    <m:r>
                      <a:rPr lang="fr-FR" sz="2400" i="1" smtClean="0">
                        <a:latin typeface="Cambria Math" panose="02040503050406030204" pitchFamily="18" charset="0"/>
                        <a:ea typeface="Cambria Math" panose="02040503050406030204" pitchFamily="18" charset="0"/>
                      </a:rPr>
                      <m:t>∈</m:t>
                    </m:r>
                    <m:r>
                      <m:rPr>
                        <m:nor/>
                      </m:rPr>
                      <a:rPr lang="fr-FR" sz="2400" dirty="0">
                        <a:latin typeface="NimbusRomanNo9L-Regu"/>
                      </a:rPr>
                      <m:t>(</m:t>
                    </m:r>
                    <m:r>
                      <m:rPr>
                        <m:nor/>
                      </m:rPr>
                      <a:rPr lang="fr-FR" sz="2400" dirty="0">
                        <a:latin typeface="NimbusRomanNo9L-Regu"/>
                      </a:rPr>
                      <m:t>O</m:t>
                    </m:r>
                    <m:r>
                      <m:rPr>
                        <m:nor/>
                      </m:rPr>
                      <a:rPr lang="fr-FR" sz="2400" dirty="0">
                        <a:latin typeface="NimbusRomanNo9L-Regu"/>
                      </a:rPr>
                      <m:t>,</m:t>
                    </m:r>
                    <m:r>
                      <m:rPr>
                        <m:nor/>
                      </m:rPr>
                      <a:rPr lang="fr-FR" sz="3600" dirty="0">
                        <a:ea typeface="Times New Roman" panose="02020603050405020304" pitchFamily="18" charset="0"/>
                      </a:rPr>
                      <m:t> </m:t>
                    </m:r>
                    <m:acc>
                      <m:accPr>
                        <m:chr m:val="⃗"/>
                        <m:ctrlPr>
                          <a:rPr lang="fr-FR" sz="3600" i="1">
                            <a:latin typeface="Cambria Math" panose="02040503050406030204" pitchFamily="18" charset="0"/>
                            <a:ea typeface="Times New Roman" panose="02020603050405020304" pitchFamily="18" charset="0"/>
                          </a:rPr>
                        </m:ctrlPr>
                      </m:accPr>
                      <m:e>
                        <m:r>
                          <a:rPr lang="fr-FR" sz="2400" b="0" i="1" smtClean="0">
                            <a:latin typeface="Cambria Math" panose="02040503050406030204" pitchFamily="18" charset="0"/>
                            <a:ea typeface="Times New Roman" panose="02020603050405020304" pitchFamily="18" charset="0"/>
                            <a:cs typeface="Times New Roman" panose="02020603050405020304" pitchFamily="18" charset="0"/>
                          </a:rPr>
                          <m:t>𝑧</m:t>
                        </m:r>
                      </m:e>
                    </m:acc>
                    <m:r>
                      <m:rPr>
                        <m:nor/>
                      </m:rPr>
                      <a:rPr lang="fr-FR" sz="2400" dirty="0">
                        <a:latin typeface="NimbusRomanNo9L-Regu"/>
                      </a:rPr>
                      <m:t>)</m:t>
                    </m:r>
                  </m:oMath>
                </a14:m>
                <a:endParaRPr lang="fr-FR" sz="2400" i="1" dirty="0">
                  <a:latin typeface="Cambria Math" panose="02040503050406030204" pitchFamily="18" charset="0"/>
                </a:endParaRPr>
              </a:p>
            </p:txBody>
          </p:sp>
        </mc:Choice>
        <mc:Fallback xmlns="">
          <p:sp>
            <p:nvSpPr>
              <p:cNvPr id="5" name="ZoneTexte 4">
                <a:extLst>
                  <a:ext uri="{FF2B5EF4-FFF2-40B4-BE49-F238E27FC236}">
                    <a16:creationId xmlns:a16="http://schemas.microsoft.com/office/drawing/2014/main" id="{082972D7-64FB-530B-79EB-380AFC2D2E05}"/>
                  </a:ext>
                </a:extLst>
              </p:cNvPr>
              <p:cNvSpPr txBox="1">
                <a:spLocks noRot="1" noChangeAspect="1" noMove="1" noResize="1" noEditPoints="1" noAdjustHandles="1" noChangeArrowheads="1" noChangeShapeType="1" noTextEdit="1"/>
              </p:cNvSpPr>
              <p:nvPr/>
            </p:nvSpPr>
            <p:spPr>
              <a:xfrm>
                <a:off x="685800" y="3264152"/>
                <a:ext cx="6096000" cy="590033"/>
              </a:xfrm>
              <a:prstGeom prst="rect">
                <a:avLst/>
              </a:prstGeom>
              <a:blipFill>
                <a:blip r:embed="rId5"/>
                <a:stretch>
                  <a:fillRect/>
                </a:stretch>
              </a:blipFill>
            </p:spPr>
            <p:txBody>
              <a:bodyPr/>
              <a:lstStyle/>
              <a:p>
                <a:r>
                  <a:rPr lang="fr-FR">
                    <a:noFill/>
                  </a:rPr>
                  <a:t> </a:t>
                </a:r>
              </a:p>
            </p:txBody>
          </p:sp>
        </mc:Fallback>
      </mc:AlternateContent>
      <p:pic>
        <p:nvPicPr>
          <p:cNvPr id="8" name="Image 7">
            <a:extLst>
              <a:ext uri="{FF2B5EF4-FFF2-40B4-BE49-F238E27FC236}">
                <a16:creationId xmlns:a16="http://schemas.microsoft.com/office/drawing/2014/main" id="{00D982AF-E72D-7691-DAF1-F996393E82E0}"/>
              </a:ext>
            </a:extLst>
          </p:cNvPr>
          <p:cNvPicPr>
            <a:picLocks noChangeAspect="1"/>
          </p:cNvPicPr>
          <p:nvPr/>
        </p:nvPicPr>
        <p:blipFill>
          <a:blip r:embed="rId6"/>
          <a:stretch>
            <a:fillRect/>
          </a:stretch>
        </p:blipFill>
        <p:spPr>
          <a:xfrm>
            <a:off x="6383290" y="1958445"/>
            <a:ext cx="3791479" cy="1895740"/>
          </a:xfrm>
          <a:prstGeom prst="rect">
            <a:avLst/>
          </a:prstGeom>
        </p:spPr>
      </p:pic>
    </p:spTree>
    <p:extLst>
      <p:ext uri="{BB962C8B-B14F-4D97-AF65-F5344CB8AC3E}">
        <p14:creationId xmlns:p14="http://schemas.microsoft.com/office/powerpoint/2010/main" val="263772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On appelle système matériel une quantité de matière, homogène ou non, dont la masse reste constante pendant son étude.</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géométriques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95B0AFA3-FAE6-6D5B-466F-8B72008AB699}"/>
              </a:ext>
            </a:extLst>
          </p:cNvPr>
          <p:cNvPicPr>
            <a:picLocks noChangeAspect="1"/>
          </p:cNvPicPr>
          <p:nvPr/>
        </p:nvPicPr>
        <p:blipFill>
          <a:blip r:embed="rId3"/>
          <a:stretch>
            <a:fillRect/>
          </a:stretch>
        </p:blipFill>
        <p:spPr>
          <a:xfrm>
            <a:off x="2848590" y="2801886"/>
            <a:ext cx="6315075" cy="3790950"/>
          </a:xfrm>
          <a:prstGeom prst="rect">
            <a:avLst/>
          </a:prstGeom>
        </p:spPr>
      </p:pic>
    </p:spTree>
    <p:extLst>
      <p:ext uri="{BB962C8B-B14F-4D97-AF65-F5344CB8AC3E}">
        <p14:creationId xmlns:p14="http://schemas.microsoft.com/office/powerpoint/2010/main" val="2079270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328B8844-3414-4B69-CD71-074E7ECE6927}"/>
              </a:ext>
            </a:extLst>
          </p:cNvPr>
          <p:cNvSpPr txBox="1"/>
          <p:nvPr/>
        </p:nvSpPr>
        <p:spPr>
          <a:xfrm>
            <a:off x="685800" y="546100"/>
            <a:ext cx="3975100" cy="1200329"/>
          </a:xfrm>
          <a:prstGeom prst="rect">
            <a:avLst/>
          </a:prstGeom>
          <a:noFill/>
        </p:spPr>
        <p:txBody>
          <a:bodyPr wrap="square" rtlCol="0">
            <a:spAutoFit/>
          </a:bodyPr>
          <a:lstStyle/>
          <a:p>
            <a:r>
              <a:rPr lang="fr-FR" b="1" dirty="0"/>
              <a:t>Moment d’une force par rapport à un axe</a:t>
            </a:r>
          </a:p>
          <a:p>
            <a:endParaRPr lang="fr-FR" b="1" dirty="0"/>
          </a:p>
          <a:p>
            <a:endParaRPr lang="fr-FR" dirty="0"/>
          </a:p>
        </p:txBody>
      </p:sp>
      <p:pic>
        <p:nvPicPr>
          <p:cNvPr id="6" name="Image 5" descr="Une image contenant texte, capture d’écran, écriture manuscrite, Parallèle&#10;&#10;Description générée automatiquement">
            <a:extLst>
              <a:ext uri="{FF2B5EF4-FFF2-40B4-BE49-F238E27FC236}">
                <a16:creationId xmlns:a16="http://schemas.microsoft.com/office/drawing/2014/main" id="{A00FA64F-4402-CE21-9A2F-B15E0DE288D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8000" contrast="40000"/>
                    </a14:imgEffect>
                  </a14:imgLayer>
                </a14:imgProps>
              </a:ext>
              <a:ext uri="{28A0092B-C50C-407E-A947-70E740481C1C}">
                <a14:useLocalDpi xmlns:a14="http://schemas.microsoft.com/office/drawing/2010/main" val="0"/>
              </a:ext>
            </a:extLst>
          </a:blip>
          <a:srcRect l="20824" t="38424" r="23376" b="26208"/>
          <a:stretch/>
        </p:blipFill>
        <p:spPr>
          <a:xfrm rot="16200000">
            <a:off x="1597459" y="1714280"/>
            <a:ext cx="2812801" cy="3981783"/>
          </a:xfrm>
          <a:prstGeom prst="rect">
            <a:avLst/>
          </a:prstGeom>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DD23D66B-EC50-D6BE-D608-B109FC682F66}"/>
                  </a:ext>
                </a:extLst>
              </p:cNvPr>
              <p:cNvSpPr txBox="1"/>
              <p:nvPr/>
            </p:nvSpPr>
            <p:spPr>
              <a:xfrm>
                <a:off x="6653351" y="1071480"/>
                <a:ext cx="4420845" cy="16575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3200" i="1" smtClean="0">
                              <a:solidFill>
                                <a:srgbClr val="836967"/>
                              </a:solidFill>
                              <a:latin typeface="Cambria Math" panose="02040503050406030204" pitchFamily="18" charset="0"/>
                            </a:rPr>
                          </m:ctrlPr>
                        </m:accPr>
                        <m:e>
                          <m:r>
                            <a:rPr lang="fr-FR" sz="3200" b="0" i="1">
                              <a:latin typeface="Cambria Math" panose="02040503050406030204" pitchFamily="18" charset="0"/>
                            </a:rPr>
                            <m:t>𝐼</m:t>
                          </m:r>
                        </m:e>
                      </m:acc>
                      <m:d>
                        <m:dPr>
                          <m:ctrlPr>
                            <a:rPr lang="fr-FR" sz="3200" i="1">
                              <a:latin typeface="Cambria Math" panose="02040503050406030204" pitchFamily="18" charset="0"/>
                            </a:rPr>
                          </m:ctrlPr>
                        </m:dPr>
                        <m:e>
                          <m:r>
                            <a:rPr lang="fr-FR" sz="3200" b="0" i="0">
                              <a:latin typeface="Cambria Math" panose="02040503050406030204" pitchFamily="18" charset="0"/>
                            </a:rPr>
                            <m:t>1→2</m:t>
                          </m:r>
                        </m:e>
                      </m:d>
                      <m:d>
                        <m:dPr>
                          <m:begChr m:val="|"/>
                          <m:endChr m:val=""/>
                          <m:ctrlPr>
                            <a:rPr lang="fr-FR" sz="3200" i="1">
                              <a:solidFill>
                                <a:srgbClr val="836967"/>
                              </a:solidFill>
                              <a:latin typeface="Cambria Math" panose="02040503050406030204" pitchFamily="18" charset="0"/>
                            </a:rPr>
                          </m:ctrlPr>
                        </m:dPr>
                        <m:e>
                          <m:eqArr>
                            <m:eqArrPr>
                              <m:ctrlPr>
                                <a:rPr lang="fr-FR" sz="3200" i="1">
                                  <a:solidFill>
                                    <a:srgbClr val="836967"/>
                                  </a:solidFill>
                                  <a:latin typeface="Cambria Math" panose="02040503050406030204" pitchFamily="18" charset="0"/>
                                </a:rPr>
                              </m:ctrlPr>
                            </m:eqArrPr>
                            <m:e>
                              <m:r>
                                <a:rPr lang="fr-FR" sz="3200" b="0" i="0">
                                  <a:latin typeface="Cambria Math" panose="02040503050406030204" pitchFamily="18" charset="0"/>
                                </a:rPr>
                                <m:t>&amp;500</m:t>
                              </m:r>
                            </m:e>
                            <m:e>
                              <m:r>
                                <a:rPr lang="fr-FR" sz="3200" b="0" i="0">
                                  <a:latin typeface="Cambria Math" panose="02040503050406030204" pitchFamily="18" charset="0"/>
                                </a:rPr>
                                <m:t>&amp;−180</m:t>
                              </m:r>
                            </m:e>
                            <m:e>
                              <m:r>
                                <a:rPr lang="fr-FR" sz="3200" b="0" i="0">
                                  <a:latin typeface="Cambria Math" panose="02040503050406030204" pitchFamily="18" charset="0"/>
                                </a:rPr>
                                <m:t>&amp;−180</m:t>
                              </m:r>
                            </m:e>
                          </m:eqArr>
                        </m:e>
                      </m:d>
                    </m:oMath>
                  </m:oMathPara>
                </a14:m>
                <a:endParaRPr lang="fr-FR" dirty="0"/>
              </a:p>
            </p:txBody>
          </p:sp>
        </mc:Choice>
        <mc:Fallback xmlns="">
          <p:sp>
            <p:nvSpPr>
              <p:cNvPr id="9" name="ZoneTexte 8">
                <a:extLst>
                  <a:ext uri="{FF2B5EF4-FFF2-40B4-BE49-F238E27FC236}">
                    <a16:creationId xmlns:a16="http://schemas.microsoft.com/office/drawing/2014/main" id="{DD23D66B-EC50-D6BE-D608-B109FC682F66}"/>
                  </a:ext>
                </a:extLst>
              </p:cNvPr>
              <p:cNvSpPr txBox="1">
                <a:spLocks noRot="1" noChangeAspect="1" noMove="1" noResize="1" noEditPoints="1" noAdjustHandles="1" noChangeArrowheads="1" noChangeShapeType="1" noTextEdit="1"/>
              </p:cNvSpPr>
              <p:nvPr/>
            </p:nvSpPr>
            <p:spPr>
              <a:xfrm>
                <a:off x="6653351" y="1071480"/>
                <a:ext cx="4420845" cy="1657505"/>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482909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328B8844-3414-4B69-CD71-074E7ECE6927}"/>
              </a:ext>
            </a:extLst>
          </p:cNvPr>
          <p:cNvSpPr txBox="1"/>
          <p:nvPr/>
        </p:nvSpPr>
        <p:spPr>
          <a:xfrm>
            <a:off x="685800" y="546100"/>
            <a:ext cx="3975100" cy="1200329"/>
          </a:xfrm>
          <a:prstGeom prst="rect">
            <a:avLst/>
          </a:prstGeom>
          <a:noFill/>
        </p:spPr>
        <p:txBody>
          <a:bodyPr wrap="square" rtlCol="0">
            <a:spAutoFit/>
          </a:bodyPr>
          <a:lstStyle/>
          <a:p>
            <a:r>
              <a:rPr lang="fr-FR" b="1" dirty="0"/>
              <a:t>Moment d’une force par rapport à un axe</a:t>
            </a:r>
          </a:p>
          <a:p>
            <a:endParaRPr lang="fr-FR" b="1" dirty="0"/>
          </a:p>
          <a:p>
            <a:endParaRPr lang="fr-FR" dirty="0"/>
          </a:p>
        </p:txBody>
      </p:sp>
      <p:pic>
        <p:nvPicPr>
          <p:cNvPr id="6" name="Image 5" descr="Une image contenant texte, capture d’écran, écriture manuscrite, Parallèle&#10;&#10;Description générée automatiquement">
            <a:extLst>
              <a:ext uri="{FF2B5EF4-FFF2-40B4-BE49-F238E27FC236}">
                <a16:creationId xmlns:a16="http://schemas.microsoft.com/office/drawing/2014/main" id="{A00FA64F-4402-CE21-9A2F-B15E0DE288D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8000" contrast="40000"/>
                    </a14:imgEffect>
                  </a14:imgLayer>
                </a14:imgProps>
              </a:ext>
              <a:ext uri="{28A0092B-C50C-407E-A947-70E740481C1C}">
                <a14:useLocalDpi xmlns:a14="http://schemas.microsoft.com/office/drawing/2010/main" val="0"/>
              </a:ext>
            </a:extLst>
          </a:blip>
          <a:srcRect l="20824" t="38424" r="23376" b="26208"/>
          <a:stretch/>
        </p:blipFill>
        <p:spPr>
          <a:xfrm rot="16200000">
            <a:off x="1597459" y="1714280"/>
            <a:ext cx="2812801" cy="3981783"/>
          </a:xfrm>
          <a:prstGeom prst="rect">
            <a:avLst/>
          </a:prstGeom>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DD23D66B-EC50-D6BE-D608-B109FC682F66}"/>
                  </a:ext>
                </a:extLst>
              </p:cNvPr>
              <p:cNvSpPr txBox="1"/>
              <p:nvPr/>
            </p:nvSpPr>
            <p:spPr>
              <a:xfrm>
                <a:off x="6653351" y="1071480"/>
                <a:ext cx="4420845" cy="16575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3200" i="1" smtClean="0">
                              <a:solidFill>
                                <a:srgbClr val="836967"/>
                              </a:solidFill>
                              <a:latin typeface="Cambria Math" panose="02040503050406030204" pitchFamily="18" charset="0"/>
                            </a:rPr>
                          </m:ctrlPr>
                        </m:accPr>
                        <m:e>
                          <m:r>
                            <a:rPr lang="fr-FR" sz="3200" b="0" i="1">
                              <a:latin typeface="Cambria Math" panose="02040503050406030204" pitchFamily="18" charset="0"/>
                            </a:rPr>
                            <m:t>𝐼</m:t>
                          </m:r>
                        </m:e>
                      </m:acc>
                      <m:d>
                        <m:dPr>
                          <m:ctrlPr>
                            <a:rPr lang="fr-FR" sz="3200" i="1">
                              <a:latin typeface="Cambria Math" panose="02040503050406030204" pitchFamily="18" charset="0"/>
                            </a:rPr>
                          </m:ctrlPr>
                        </m:dPr>
                        <m:e>
                          <m:r>
                            <a:rPr lang="fr-FR" sz="3200" b="0" i="0">
                              <a:latin typeface="Cambria Math" panose="02040503050406030204" pitchFamily="18" charset="0"/>
                            </a:rPr>
                            <m:t>1→2</m:t>
                          </m:r>
                        </m:e>
                      </m:d>
                      <m:d>
                        <m:dPr>
                          <m:begChr m:val="|"/>
                          <m:endChr m:val=""/>
                          <m:ctrlPr>
                            <a:rPr lang="fr-FR" sz="3200" i="1">
                              <a:solidFill>
                                <a:srgbClr val="836967"/>
                              </a:solidFill>
                              <a:latin typeface="Cambria Math" panose="02040503050406030204" pitchFamily="18" charset="0"/>
                            </a:rPr>
                          </m:ctrlPr>
                        </m:dPr>
                        <m:e>
                          <m:eqArr>
                            <m:eqArrPr>
                              <m:ctrlPr>
                                <a:rPr lang="fr-FR" sz="3200" i="1">
                                  <a:solidFill>
                                    <a:srgbClr val="836967"/>
                                  </a:solidFill>
                                  <a:latin typeface="Cambria Math" panose="02040503050406030204" pitchFamily="18" charset="0"/>
                                </a:rPr>
                              </m:ctrlPr>
                            </m:eqArrPr>
                            <m:e>
                              <m:r>
                                <a:rPr lang="fr-FR" sz="3200" b="0" i="0">
                                  <a:latin typeface="Cambria Math" panose="02040503050406030204" pitchFamily="18" charset="0"/>
                                </a:rPr>
                                <m:t>&amp;500</m:t>
                              </m:r>
                            </m:e>
                            <m:e>
                              <m:r>
                                <a:rPr lang="fr-FR" sz="3200" b="0" i="0">
                                  <a:latin typeface="Cambria Math" panose="02040503050406030204" pitchFamily="18" charset="0"/>
                                </a:rPr>
                                <m:t>&amp;−180</m:t>
                              </m:r>
                            </m:e>
                            <m:e>
                              <m:r>
                                <a:rPr lang="fr-FR" sz="3200" b="0" i="0">
                                  <a:latin typeface="Cambria Math" panose="02040503050406030204" pitchFamily="18" charset="0"/>
                                </a:rPr>
                                <m:t>&amp;−180</m:t>
                              </m:r>
                            </m:e>
                          </m:eqArr>
                        </m:e>
                      </m:d>
                    </m:oMath>
                  </m:oMathPara>
                </a14:m>
                <a:endParaRPr lang="fr-FR" dirty="0"/>
              </a:p>
            </p:txBody>
          </p:sp>
        </mc:Choice>
        <mc:Fallback xmlns="">
          <p:sp>
            <p:nvSpPr>
              <p:cNvPr id="9" name="ZoneTexte 8">
                <a:extLst>
                  <a:ext uri="{FF2B5EF4-FFF2-40B4-BE49-F238E27FC236}">
                    <a16:creationId xmlns:a16="http://schemas.microsoft.com/office/drawing/2014/main" id="{DD23D66B-EC50-D6BE-D608-B109FC682F66}"/>
                  </a:ext>
                </a:extLst>
              </p:cNvPr>
              <p:cNvSpPr txBox="1">
                <a:spLocks noRot="1" noChangeAspect="1" noMove="1" noResize="1" noEditPoints="1" noAdjustHandles="1" noChangeArrowheads="1" noChangeShapeType="1" noTextEdit="1"/>
              </p:cNvSpPr>
              <p:nvPr/>
            </p:nvSpPr>
            <p:spPr>
              <a:xfrm>
                <a:off x="6653351" y="1071480"/>
                <a:ext cx="4420845" cy="1657505"/>
              </a:xfrm>
              <a:prstGeom prst="rect">
                <a:avLst/>
              </a:prstGeom>
              <a:blipFill>
                <a:blip r:embed="rId5"/>
                <a:stretch>
                  <a:fillRect/>
                </a:stretch>
              </a:blipFill>
            </p:spPr>
            <p:txBody>
              <a:bodyPr/>
              <a:lstStyle/>
              <a:p>
                <a:r>
                  <a:rPr lang="fr-FR">
                    <a:noFill/>
                  </a:rPr>
                  <a:t> </a:t>
                </a:r>
              </a:p>
            </p:txBody>
          </p:sp>
        </mc:Fallback>
      </mc:AlternateContent>
      <p:pic>
        <p:nvPicPr>
          <p:cNvPr id="3" name="Image 2">
            <a:extLst>
              <a:ext uri="{FF2B5EF4-FFF2-40B4-BE49-F238E27FC236}">
                <a16:creationId xmlns:a16="http://schemas.microsoft.com/office/drawing/2014/main" id="{9C7ACD79-8989-05A0-0657-03456C2526AD}"/>
              </a:ext>
            </a:extLst>
          </p:cNvPr>
          <p:cNvPicPr>
            <a:picLocks noChangeAspect="1"/>
          </p:cNvPicPr>
          <p:nvPr/>
        </p:nvPicPr>
        <p:blipFill>
          <a:blip r:embed="rId6"/>
          <a:stretch>
            <a:fillRect/>
          </a:stretch>
        </p:blipFill>
        <p:spPr>
          <a:xfrm>
            <a:off x="5734374" y="3395411"/>
            <a:ext cx="6258798" cy="2391109"/>
          </a:xfrm>
          <a:prstGeom prst="rect">
            <a:avLst/>
          </a:prstGeom>
        </p:spPr>
      </p:pic>
    </p:spTree>
    <p:extLst>
      <p:ext uri="{BB962C8B-B14F-4D97-AF65-F5344CB8AC3E}">
        <p14:creationId xmlns:p14="http://schemas.microsoft.com/office/powerpoint/2010/main" val="1120541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2267939" y="547801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6DDD1BC-2023-F96D-1C9E-567EAF72E939}"/>
              </a:ext>
            </a:extLst>
          </p:cNvPr>
          <p:cNvSpPr/>
          <p:nvPr/>
        </p:nvSpPr>
        <p:spPr>
          <a:xfrm>
            <a:off x="3426179" y="1071480"/>
            <a:ext cx="2112472"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328B8844-3414-4B69-CD71-074E7ECE6927}"/>
              </a:ext>
            </a:extLst>
          </p:cNvPr>
          <p:cNvSpPr txBox="1"/>
          <p:nvPr/>
        </p:nvSpPr>
        <p:spPr>
          <a:xfrm>
            <a:off x="685800" y="546100"/>
            <a:ext cx="3975100" cy="1200329"/>
          </a:xfrm>
          <a:prstGeom prst="rect">
            <a:avLst/>
          </a:prstGeom>
          <a:noFill/>
        </p:spPr>
        <p:txBody>
          <a:bodyPr wrap="square" rtlCol="0">
            <a:spAutoFit/>
          </a:bodyPr>
          <a:lstStyle/>
          <a:p>
            <a:r>
              <a:rPr lang="fr-FR" b="1" dirty="0"/>
              <a:t>Moment d’une force par rapport à un axe</a:t>
            </a:r>
          </a:p>
          <a:p>
            <a:endParaRPr lang="fr-FR" b="1" dirty="0"/>
          </a:p>
          <a:p>
            <a:endParaRPr lang="fr-FR" dirty="0"/>
          </a:p>
        </p:txBody>
      </p:sp>
      <p:pic>
        <p:nvPicPr>
          <p:cNvPr id="6" name="Image 5" descr="Une image contenant texte, capture d’écran, écriture manuscrite, Parallèle&#10;&#10;Description générée automatiquement">
            <a:extLst>
              <a:ext uri="{FF2B5EF4-FFF2-40B4-BE49-F238E27FC236}">
                <a16:creationId xmlns:a16="http://schemas.microsoft.com/office/drawing/2014/main" id="{A00FA64F-4402-CE21-9A2F-B15E0DE288D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8000" contrast="40000"/>
                    </a14:imgEffect>
                  </a14:imgLayer>
                </a14:imgProps>
              </a:ext>
              <a:ext uri="{28A0092B-C50C-407E-A947-70E740481C1C}">
                <a14:useLocalDpi xmlns:a14="http://schemas.microsoft.com/office/drawing/2010/main" val="0"/>
              </a:ext>
            </a:extLst>
          </a:blip>
          <a:srcRect l="20824" t="38424" r="23376" b="26208"/>
          <a:stretch/>
        </p:blipFill>
        <p:spPr>
          <a:xfrm rot="16200000">
            <a:off x="1597459" y="1714280"/>
            <a:ext cx="2812801" cy="3981783"/>
          </a:xfrm>
          <a:prstGeom prst="rect">
            <a:avLst/>
          </a:prstGeom>
        </p:spPr>
      </p:pic>
      <p:pic>
        <p:nvPicPr>
          <p:cNvPr id="3" name="Image 2">
            <a:extLst>
              <a:ext uri="{FF2B5EF4-FFF2-40B4-BE49-F238E27FC236}">
                <a16:creationId xmlns:a16="http://schemas.microsoft.com/office/drawing/2014/main" id="{9C7ACD79-8989-05A0-0657-03456C2526AD}"/>
              </a:ext>
            </a:extLst>
          </p:cNvPr>
          <p:cNvPicPr>
            <a:picLocks noChangeAspect="1"/>
          </p:cNvPicPr>
          <p:nvPr/>
        </p:nvPicPr>
        <p:blipFill>
          <a:blip r:embed="rId5"/>
          <a:stretch>
            <a:fillRect/>
          </a:stretch>
        </p:blipFill>
        <p:spPr>
          <a:xfrm>
            <a:off x="5399523" y="1037891"/>
            <a:ext cx="6258798" cy="2391109"/>
          </a:xfrm>
          <a:prstGeom prst="rect">
            <a:avLst/>
          </a:prstGeom>
        </p:spPr>
      </p:pic>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CE1674D5-5FF9-795F-E3E3-3A3CA1141893}"/>
                  </a:ext>
                </a:extLst>
              </p:cNvPr>
              <p:cNvSpPr txBox="1"/>
              <p:nvPr/>
            </p:nvSpPr>
            <p:spPr>
              <a:xfrm>
                <a:off x="5837350" y="3884378"/>
                <a:ext cx="6096000" cy="536044"/>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𝑂𝑥</m:t>
                        </m:r>
                      </m:sub>
                    </m:sSub>
                    <m:d>
                      <m:dPr>
                        <m:begChr m:val="["/>
                        <m:endChr m:val="]"/>
                        <m:ctrlPr>
                          <a:rPr lang="fr-FR" sz="2400" b="0" i="1" smtClean="0">
                            <a:solidFill>
                              <a:schemeClr val="tx1"/>
                            </a:solidFill>
                            <a:latin typeface="Cambria Math" panose="02040503050406030204" pitchFamily="18" charset="0"/>
                          </a:rPr>
                        </m:ctrlPr>
                      </m:dPr>
                      <m:e>
                        <m:acc>
                          <m:accPr>
                            <m:chr m:val="⃗"/>
                            <m:ctrlPr>
                              <a:rPr lang="fr-FR" sz="2400" b="0" i="1" smtClean="0">
                                <a:solidFill>
                                  <a:schemeClr val="tx1"/>
                                </a:solidFill>
                                <a:latin typeface="Cambria Math" panose="02040503050406030204" pitchFamily="18" charset="0"/>
                              </a:rPr>
                            </m:ctrlPr>
                          </m:accPr>
                          <m:e>
                            <m:r>
                              <a:rPr lang="fr-FR" sz="2400" b="0" i="1" smtClean="0">
                                <a:solidFill>
                                  <a:schemeClr val="tx1"/>
                                </a:solidFill>
                                <a:latin typeface="Cambria Math" panose="02040503050406030204" pitchFamily="18" charset="0"/>
                              </a:rPr>
                              <m:t>𝐼</m:t>
                            </m:r>
                          </m:e>
                        </m:acc>
                        <m:d>
                          <m:dPr>
                            <m:ctrlPr>
                              <a:rPr lang="fr-FR" sz="2400" b="0" i="1" smtClean="0">
                                <a:solidFill>
                                  <a:schemeClr val="tx1"/>
                                </a:solidFill>
                                <a:latin typeface="Cambria Math" panose="02040503050406030204" pitchFamily="18" charset="0"/>
                              </a:rPr>
                            </m:ctrlPr>
                          </m:dPr>
                          <m:e>
                            <m:r>
                              <a:rPr lang="fr-FR" sz="2400" b="0" i="0" smtClean="0">
                                <a:solidFill>
                                  <a:schemeClr val="tx1"/>
                                </a:solidFill>
                                <a:latin typeface="Cambria Math" panose="02040503050406030204" pitchFamily="18" charset="0"/>
                              </a:rPr>
                              <m:t>1→2</m:t>
                            </m:r>
                          </m:e>
                        </m:d>
                      </m:e>
                    </m:d>
                    <m:r>
                      <a:rPr lang="fr-FR" sz="2400" i="0">
                        <a:solidFill>
                          <a:schemeClr val="tx1"/>
                        </a:solidFill>
                        <a:latin typeface="Cambria Math" panose="02040503050406030204" pitchFamily="18" charset="0"/>
                      </a:rPr>
                      <m:t>=</m:t>
                    </m:r>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𝐿</m:t>
                        </m:r>
                      </m:e>
                      <m:sub>
                        <m:r>
                          <a:rPr lang="fr-FR" sz="2400" b="0" i="1" smtClean="0">
                            <a:solidFill>
                              <a:schemeClr val="tx1"/>
                            </a:solidFill>
                            <a:latin typeface="Cambria Math" panose="02040503050406030204" pitchFamily="18" charset="0"/>
                          </a:rPr>
                          <m:t>𝑂</m:t>
                        </m:r>
                      </m:sub>
                    </m:sSub>
                    <m:r>
                      <a:rPr lang="fr-FR" sz="2400" b="0" i="1" smtClean="0">
                        <a:solidFill>
                          <a:schemeClr val="tx1"/>
                        </a:solidFill>
                        <a:latin typeface="Cambria Math" panose="02040503050406030204" pitchFamily="18" charset="0"/>
                      </a:rPr>
                      <m:t>=−10 800 (</m:t>
                    </m:r>
                    <m:r>
                      <a:rPr lang="fr-FR" sz="2400" b="0" i="1" smtClean="0">
                        <a:solidFill>
                          <a:schemeClr val="tx1"/>
                        </a:solidFill>
                        <a:latin typeface="Cambria Math" panose="02040503050406030204" pitchFamily="18" charset="0"/>
                      </a:rPr>
                      <m:t>𝑁</m:t>
                    </m:r>
                    <m:r>
                      <a:rPr lang="fr-FR" sz="2400" b="0" i="1" smtClean="0">
                        <a:solidFill>
                          <a:schemeClr val="tx1"/>
                        </a:solidFill>
                        <a:latin typeface="Cambria Math" panose="02040503050406030204" pitchFamily="18" charset="0"/>
                      </a:rPr>
                      <m:t>.</m:t>
                    </m:r>
                    <m:r>
                      <a:rPr lang="fr-FR" sz="2400" b="0" i="1" smtClean="0">
                        <a:solidFill>
                          <a:schemeClr val="tx1"/>
                        </a:solidFill>
                        <a:latin typeface="Cambria Math" panose="02040503050406030204" pitchFamily="18" charset="0"/>
                      </a:rPr>
                      <m:t>𝑚𝑚</m:t>
                    </m:r>
                  </m:oMath>
                </a14:m>
                <a:r>
                  <a:rPr lang="fr-FR" sz="2400" i="1" dirty="0">
                    <a:latin typeface="Cambria Math" panose="02040503050406030204" pitchFamily="18" charset="0"/>
                  </a:rPr>
                  <a:t>)</a:t>
                </a:r>
              </a:p>
            </p:txBody>
          </p:sp>
        </mc:Choice>
        <mc:Fallback xmlns="">
          <p:sp>
            <p:nvSpPr>
              <p:cNvPr id="2" name="ZoneTexte 1">
                <a:extLst>
                  <a:ext uri="{FF2B5EF4-FFF2-40B4-BE49-F238E27FC236}">
                    <a16:creationId xmlns:a16="http://schemas.microsoft.com/office/drawing/2014/main" id="{CE1674D5-5FF9-795F-E3E3-3A3CA1141893}"/>
                  </a:ext>
                </a:extLst>
              </p:cNvPr>
              <p:cNvSpPr txBox="1">
                <a:spLocks noRot="1" noChangeAspect="1" noMove="1" noResize="1" noEditPoints="1" noAdjustHandles="1" noChangeArrowheads="1" noChangeShapeType="1" noTextEdit="1"/>
              </p:cNvSpPr>
              <p:nvPr/>
            </p:nvSpPr>
            <p:spPr>
              <a:xfrm>
                <a:off x="5837350" y="3884378"/>
                <a:ext cx="6096000" cy="536044"/>
              </a:xfrm>
              <a:prstGeom prst="rect">
                <a:avLst/>
              </a:prstGeom>
              <a:blipFill>
                <a:blip r:embed="rId6"/>
                <a:stretch>
                  <a:fillRect t="-1136" b="-1931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D74451BA-D6EC-6758-91C6-BF0CA3074837}"/>
                  </a:ext>
                </a:extLst>
              </p:cNvPr>
              <p:cNvSpPr txBox="1"/>
              <p:nvPr/>
            </p:nvSpPr>
            <p:spPr>
              <a:xfrm>
                <a:off x="5837350" y="4575528"/>
                <a:ext cx="6096000" cy="5441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𝑂𝑦</m:t>
                          </m:r>
                        </m:sub>
                      </m:sSub>
                      <m:d>
                        <m:dPr>
                          <m:begChr m:val="["/>
                          <m:endChr m:val="]"/>
                          <m:ctrlPr>
                            <a:rPr lang="fr-FR" sz="2400" b="0" i="1" smtClean="0">
                              <a:solidFill>
                                <a:schemeClr val="tx1"/>
                              </a:solidFill>
                              <a:latin typeface="Cambria Math" panose="02040503050406030204" pitchFamily="18" charset="0"/>
                            </a:rPr>
                          </m:ctrlPr>
                        </m:dPr>
                        <m:e>
                          <m:acc>
                            <m:accPr>
                              <m:chr m:val="⃗"/>
                              <m:ctrlPr>
                                <a:rPr lang="fr-FR" sz="2400" b="0" i="1" smtClean="0">
                                  <a:solidFill>
                                    <a:schemeClr val="tx1"/>
                                  </a:solidFill>
                                  <a:latin typeface="Cambria Math" panose="02040503050406030204" pitchFamily="18" charset="0"/>
                                </a:rPr>
                              </m:ctrlPr>
                            </m:accPr>
                            <m:e>
                              <m:r>
                                <a:rPr lang="fr-FR" sz="2400" b="0" i="1" smtClean="0">
                                  <a:solidFill>
                                    <a:schemeClr val="tx1"/>
                                  </a:solidFill>
                                  <a:latin typeface="Cambria Math" panose="02040503050406030204" pitchFamily="18" charset="0"/>
                                </a:rPr>
                                <m:t>𝐼</m:t>
                              </m:r>
                            </m:e>
                          </m:acc>
                          <m:d>
                            <m:dPr>
                              <m:ctrlPr>
                                <a:rPr lang="fr-FR" sz="2400" b="0" i="1" smtClean="0">
                                  <a:solidFill>
                                    <a:schemeClr val="tx1"/>
                                  </a:solidFill>
                                  <a:latin typeface="Cambria Math" panose="02040503050406030204" pitchFamily="18" charset="0"/>
                                </a:rPr>
                              </m:ctrlPr>
                            </m:dPr>
                            <m:e>
                              <m:r>
                                <a:rPr lang="fr-FR" sz="2400" b="0" i="0" smtClean="0">
                                  <a:solidFill>
                                    <a:schemeClr val="tx1"/>
                                  </a:solidFill>
                                  <a:latin typeface="Cambria Math" panose="02040503050406030204" pitchFamily="18" charset="0"/>
                                </a:rPr>
                                <m:t>1→2</m:t>
                              </m:r>
                            </m:e>
                          </m:d>
                        </m:e>
                      </m:d>
                      <m:r>
                        <a:rPr lang="fr-FR" sz="2400" i="0">
                          <a:solidFill>
                            <a:schemeClr val="tx1"/>
                          </a:solidFill>
                          <a:latin typeface="Cambria Math" panose="02040503050406030204" pitchFamily="18" charset="0"/>
                        </a:rPr>
                        <m:t>=</m:t>
                      </m:r>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𝑀</m:t>
                          </m:r>
                        </m:e>
                        <m:sub>
                          <m:r>
                            <a:rPr lang="fr-FR" sz="2400" b="0" i="1" smtClean="0">
                              <a:solidFill>
                                <a:schemeClr val="tx1"/>
                              </a:solidFill>
                              <a:latin typeface="Cambria Math" panose="02040503050406030204" pitchFamily="18" charset="0"/>
                            </a:rPr>
                            <m:t>𝑂</m:t>
                          </m:r>
                        </m:sub>
                      </m:sSub>
                      <m:r>
                        <a:rPr lang="fr-FR" sz="2400" b="0" i="1" smtClean="0">
                          <a:solidFill>
                            <a:schemeClr val="tx1"/>
                          </a:solidFill>
                          <a:latin typeface="Cambria Math" panose="02040503050406030204" pitchFamily="18" charset="0"/>
                        </a:rPr>
                        <m:t>=0</m:t>
                      </m:r>
                    </m:oMath>
                  </m:oMathPara>
                </a14:m>
                <a:endParaRPr lang="fr-FR" sz="2400" i="1" dirty="0">
                  <a:latin typeface="Cambria Math" panose="02040503050406030204" pitchFamily="18" charset="0"/>
                </a:endParaRPr>
              </a:p>
            </p:txBody>
          </p:sp>
        </mc:Choice>
        <mc:Fallback xmlns="">
          <p:sp>
            <p:nvSpPr>
              <p:cNvPr id="5" name="ZoneTexte 4">
                <a:extLst>
                  <a:ext uri="{FF2B5EF4-FFF2-40B4-BE49-F238E27FC236}">
                    <a16:creationId xmlns:a16="http://schemas.microsoft.com/office/drawing/2014/main" id="{D74451BA-D6EC-6758-91C6-BF0CA3074837}"/>
                  </a:ext>
                </a:extLst>
              </p:cNvPr>
              <p:cNvSpPr txBox="1">
                <a:spLocks noRot="1" noChangeAspect="1" noMove="1" noResize="1" noEditPoints="1" noAdjustHandles="1" noChangeArrowheads="1" noChangeShapeType="1" noTextEdit="1"/>
              </p:cNvSpPr>
              <p:nvPr/>
            </p:nvSpPr>
            <p:spPr>
              <a:xfrm>
                <a:off x="5837350" y="4575528"/>
                <a:ext cx="6096000" cy="544123"/>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17CA65C0-3120-D092-8975-23C10232E6A0}"/>
                  </a:ext>
                </a:extLst>
              </p:cNvPr>
              <p:cNvSpPr txBox="1"/>
              <p:nvPr/>
            </p:nvSpPr>
            <p:spPr>
              <a:xfrm>
                <a:off x="5837350" y="5300472"/>
                <a:ext cx="6096000" cy="536044"/>
              </a:xfrm>
              <a:prstGeom prst="rect">
                <a:avLst/>
              </a:prstGeom>
              <a:noFill/>
            </p:spPr>
            <p:txBody>
              <a:bodyPr wrap="square">
                <a:spAutoFit/>
              </a:bodyPr>
              <a:lstStyle/>
              <a:p>
                <a14:m>
                  <m:oMath xmlns:m="http://schemas.openxmlformats.org/officeDocument/2006/math">
                    <m:sSub>
                      <m:sSubPr>
                        <m:ctrlPr>
                          <a:rPr lang="fr-FR" sz="2400" i="1" smtClean="0">
                            <a:solidFill>
                              <a:schemeClr val="tx1"/>
                            </a:solidFill>
                            <a:latin typeface="Cambria Math" panose="02040503050406030204" pitchFamily="18" charset="0"/>
                          </a:rPr>
                        </m:ctrlPr>
                      </m:sSubPr>
                      <m:e>
                        <m:acc>
                          <m:accPr>
                            <m:chr m:val="̅"/>
                            <m:ctrlPr>
                              <a:rPr lang="fr-FR" sz="2400" i="1" smtClean="0">
                                <a:solidFill>
                                  <a:schemeClr val="tx1"/>
                                </a:solidFill>
                                <a:latin typeface="Cambria Math" panose="02040503050406030204" pitchFamily="18" charset="0"/>
                              </a:rPr>
                            </m:ctrlPr>
                          </m:accPr>
                          <m:e>
                            <m:r>
                              <a:rPr lang="fr-FR" sz="2400" i="1">
                                <a:solidFill>
                                  <a:schemeClr val="tx1"/>
                                </a:solidFill>
                                <a:latin typeface="Cambria Math" panose="02040503050406030204" pitchFamily="18" charset="0"/>
                              </a:rPr>
                              <m:t>𝑀</m:t>
                            </m:r>
                          </m:e>
                        </m:acc>
                      </m:e>
                      <m:sub>
                        <m:r>
                          <a:rPr lang="fr-FR" sz="2400" b="0" i="1" smtClean="0">
                            <a:solidFill>
                              <a:schemeClr val="tx1"/>
                            </a:solidFill>
                            <a:latin typeface="Cambria Math" panose="02040503050406030204" pitchFamily="18" charset="0"/>
                          </a:rPr>
                          <m:t>𝑂𝑧</m:t>
                        </m:r>
                      </m:sub>
                    </m:sSub>
                    <m:d>
                      <m:dPr>
                        <m:begChr m:val="["/>
                        <m:endChr m:val="]"/>
                        <m:ctrlPr>
                          <a:rPr lang="fr-FR" sz="2400" b="0" i="1" smtClean="0">
                            <a:solidFill>
                              <a:schemeClr val="tx1"/>
                            </a:solidFill>
                            <a:latin typeface="Cambria Math" panose="02040503050406030204" pitchFamily="18" charset="0"/>
                          </a:rPr>
                        </m:ctrlPr>
                      </m:dPr>
                      <m:e>
                        <m:acc>
                          <m:accPr>
                            <m:chr m:val="⃗"/>
                            <m:ctrlPr>
                              <a:rPr lang="fr-FR" sz="2400" b="0" i="1" smtClean="0">
                                <a:solidFill>
                                  <a:schemeClr val="tx1"/>
                                </a:solidFill>
                                <a:latin typeface="Cambria Math" panose="02040503050406030204" pitchFamily="18" charset="0"/>
                              </a:rPr>
                            </m:ctrlPr>
                          </m:accPr>
                          <m:e>
                            <m:r>
                              <a:rPr lang="fr-FR" sz="2400" b="0" i="1" smtClean="0">
                                <a:solidFill>
                                  <a:schemeClr val="tx1"/>
                                </a:solidFill>
                                <a:latin typeface="Cambria Math" panose="02040503050406030204" pitchFamily="18" charset="0"/>
                              </a:rPr>
                              <m:t>𝐼</m:t>
                            </m:r>
                          </m:e>
                        </m:acc>
                        <m:d>
                          <m:dPr>
                            <m:ctrlPr>
                              <a:rPr lang="fr-FR" sz="2400" b="0" i="1" smtClean="0">
                                <a:solidFill>
                                  <a:schemeClr val="tx1"/>
                                </a:solidFill>
                                <a:latin typeface="Cambria Math" panose="02040503050406030204" pitchFamily="18" charset="0"/>
                              </a:rPr>
                            </m:ctrlPr>
                          </m:dPr>
                          <m:e>
                            <m:r>
                              <a:rPr lang="fr-FR" sz="2400" b="0" i="0" smtClean="0">
                                <a:solidFill>
                                  <a:schemeClr val="tx1"/>
                                </a:solidFill>
                                <a:latin typeface="Cambria Math" panose="02040503050406030204" pitchFamily="18" charset="0"/>
                              </a:rPr>
                              <m:t>1→2</m:t>
                            </m:r>
                          </m:e>
                        </m:d>
                      </m:e>
                    </m:d>
                    <m:r>
                      <a:rPr lang="fr-FR" sz="2400" i="0">
                        <a:solidFill>
                          <a:schemeClr val="tx1"/>
                        </a:solidFill>
                        <a:latin typeface="Cambria Math" panose="02040503050406030204" pitchFamily="18" charset="0"/>
                      </a:rPr>
                      <m:t>=</m:t>
                    </m:r>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𝑁</m:t>
                        </m:r>
                      </m:e>
                      <m:sub>
                        <m:r>
                          <a:rPr lang="fr-FR" sz="2400" b="0" i="1" smtClean="0">
                            <a:solidFill>
                              <a:schemeClr val="tx1"/>
                            </a:solidFill>
                            <a:latin typeface="Cambria Math" panose="02040503050406030204" pitchFamily="18" charset="0"/>
                          </a:rPr>
                          <m:t>𝑂</m:t>
                        </m:r>
                      </m:sub>
                    </m:sSub>
                    <m:r>
                      <a:rPr lang="fr-FR" sz="2400" b="0" i="1" smtClean="0">
                        <a:solidFill>
                          <a:schemeClr val="tx1"/>
                        </a:solidFill>
                        <a:latin typeface="Cambria Math" panose="02040503050406030204" pitchFamily="18" charset="0"/>
                      </a:rPr>
                      <m:t>=−−30 000(</m:t>
                    </m:r>
                    <m:r>
                      <a:rPr lang="fr-FR" sz="2400" b="0" i="1" smtClean="0">
                        <a:solidFill>
                          <a:schemeClr val="tx1"/>
                        </a:solidFill>
                        <a:latin typeface="Cambria Math" panose="02040503050406030204" pitchFamily="18" charset="0"/>
                      </a:rPr>
                      <m:t>𝑁</m:t>
                    </m:r>
                    <m:r>
                      <a:rPr lang="fr-FR" sz="2400" b="0" i="1" smtClean="0">
                        <a:solidFill>
                          <a:schemeClr val="tx1"/>
                        </a:solidFill>
                        <a:latin typeface="Cambria Math" panose="02040503050406030204" pitchFamily="18" charset="0"/>
                      </a:rPr>
                      <m:t>.</m:t>
                    </m:r>
                    <m:r>
                      <a:rPr lang="fr-FR" sz="2400" b="0" i="1" smtClean="0">
                        <a:solidFill>
                          <a:schemeClr val="tx1"/>
                        </a:solidFill>
                        <a:latin typeface="Cambria Math" panose="02040503050406030204" pitchFamily="18" charset="0"/>
                      </a:rPr>
                      <m:t>𝑚𝑚</m:t>
                    </m:r>
                  </m:oMath>
                </a14:m>
                <a:r>
                  <a:rPr lang="fr-FR" sz="2400" i="1" dirty="0">
                    <a:latin typeface="Cambria Math" panose="02040503050406030204" pitchFamily="18" charset="0"/>
                  </a:rPr>
                  <a:t>)</a:t>
                </a:r>
              </a:p>
            </p:txBody>
          </p:sp>
        </mc:Choice>
        <mc:Fallback xmlns="">
          <p:sp>
            <p:nvSpPr>
              <p:cNvPr id="7" name="ZoneTexte 6">
                <a:extLst>
                  <a:ext uri="{FF2B5EF4-FFF2-40B4-BE49-F238E27FC236}">
                    <a16:creationId xmlns:a16="http://schemas.microsoft.com/office/drawing/2014/main" id="{17CA65C0-3120-D092-8975-23C10232E6A0}"/>
                  </a:ext>
                </a:extLst>
              </p:cNvPr>
              <p:cNvSpPr txBox="1">
                <a:spLocks noRot="1" noChangeAspect="1" noMove="1" noResize="1" noEditPoints="1" noAdjustHandles="1" noChangeArrowheads="1" noChangeShapeType="1" noTextEdit="1"/>
              </p:cNvSpPr>
              <p:nvPr/>
            </p:nvSpPr>
            <p:spPr>
              <a:xfrm>
                <a:off x="5837350" y="5300472"/>
                <a:ext cx="6096000" cy="536044"/>
              </a:xfrm>
              <a:prstGeom prst="rect">
                <a:avLst/>
              </a:prstGeom>
              <a:blipFill>
                <a:blip r:embed="rId8"/>
                <a:stretch>
                  <a:fillRect t="-1149" b="-19540"/>
                </a:stretch>
              </a:blipFill>
            </p:spPr>
            <p:txBody>
              <a:bodyPr/>
              <a:lstStyle/>
              <a:p>
                <a:r>
                  <a:rPr lang="fr-FR">
                    <a:noFill/>
                  </a:rPr>
                  <a:t> </a:t>
                </a:r>
              </a:p>
            </p:txBody>
          </p:sp>
        </mc:Fallback>
      </mc:AlternateContent>
    </p:spTree>
    <p:extLst>
      <p:ext uri="{BB962C8B-B14F-4D97-AF65-F5344CB8AC3E}">
        <p14:creationId xmlns:p14="http://schemas.microsoft.com/office/powerpoint/2010/main" val="221814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p:txBody>
          <a:bodyPr rtlCol="0"/>
          <a:lstStyle/>
          <a:p>
            <a:pPr rtl="0"/>
            <a:r>
              <a:rPr lang="fr-FR" dirty="0"/>
              <a:t>Dans le cas présent, les solides en contact sont des solides réels, c’est-à-dire déformables</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400000">
            <a:off x="4358624" y="2747487"/>
            <a:ext cx="3466843" cy="4807568"/>
          </a:xfrm>
          <a:prstGeom prst="rect">
            <a:avLst/>
          </a:prstGeom>
        </p:spPr>
      </p:pic>
    </p:spTree>
    <p:extLst>
      <p:ext uri="{BB962C8B-B14F-4D97-AF65-F5344CB8AC3E}">
        <p14:creationId xmlns:p14="http://schemas.microsoft.com/office/powerpoint/2010/main" val="600293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340000">
            <a:off x="3761043" y="-1331251"/>
            <a:ext cx="6884694" cy="9547197"/>
          </a:xfrm>
          <a:prstGeom prst="rect">
            <a:avLst/>
          </a:prstGeom>
        </p:spPr>
      </p:pic>
      <p:sp>
        <p:nvSpPr>
          <p:cNvPr id="11" name="ZoneTexte 10">
            <a:extLst>
              <a:ext uri="{FF2B5EF4-FFF2-40B4-BE49-F238E27FC236}">
                <a16:creationId xmlns:a16="http://schemas.microsoft.com/office/drawing/2014/main" id="{4A1DE0D3-F5E3-C422-342A-214C23274B64}"/>
              </a:ext>
            </a:extLst>
          </p:cNvPr>
          <p:cNvSpPr txBox="1"/>
          <p:nvPr/>
        </p:nvSpPr>
        <p:spPr>
          <a:xfrm>
            <a:off x="277091" y="683491"/>
            <a:ext cx="2392218" cy="369332"/>
          </a:xfrm>
          <a:prstGeom prst="rect">
            <a:avLst/>
          </a:prstGeom>
          <a:noFill/>
        </p:spPr>
        <p:txBody>
          <a:bodyPr wrap="square" rtlCol="0">
            <a:spAutoFit/>
          </a:bodyPr>
          <a:lstStyle/>
          <a:p>
            <a:r>
              <a:rPr lang="fr-FR" dirty="0"/>
              <a:t>1/14 = Ø10 N7/h6</a:t>
            </a:r>
          </a:p>
        </p:txBody>
      </p:sp>
      <p:sp>
        <p:nvSpPr>
          <p:cNvPr id="12" name="ZoneTexte 11">
            <a:extLst>
              <a:ext uri="{FF2B5EF4-FFF2-40B4-BE49-F238E27FC236}">
                <a16:creationId xmlns:a16="http://schemas.microsoft.com/office/drawing/2014/main" id="{EBDC0FA5-8915-8CCB-B4E6-98DC3C16095D}"/>
              </a:ext>
            </a:extLst>
          </p:cNvPr>
          <p:cNvSpPr txBox="1"/>
          <p:nvPr/>
        </p:nvSpPr>
        <p:spPr>
          <a:xfrm>
            <a:off x="277091" y="1546375"/>
            <a:ext cx="2392218" cy="369332"/>
          </a:xfrm>
          <a:prstGeom prst="rect">
            <a:avLst/>
          </a:prstGeom>
          <a:noFill/>
        </p:spPr>
        <p:txBody>
          <a:bodyPr wrap="square" rtlCol="0">
            <a:spAutoFit/>
          </a:bodyPr>
          <a:lstStyle/>
          <a:p>
            <a:r>
              <a:rPr lang="fr-FR" dirty="0"/>
              <a:t>14/12 = Ø14 F7/h6</a:t>
            </a:r>
          </a:p>
        </p:txBody>
      </p:sp>
    </p:spTree>
    <p:extLst>
      <p:ext uri="{BB962C8B-B14F-4D97-AF65-F5344CB8AC3E}">
        <p14:creationId xmlns:p14="http://schemas.microsoft.com/office/powerpoint/2010/main" val="78139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apier, livre, Impression&#10;&#10;Description générée automatiquement">
            <a:extLst>
              <a:ext uri="{FF2B5EF4-FFF2-40B4-BE49-F238E27FC236}">
                <a16:creationId xmlns:a16="http://schemas.microsoft.com/office/drawing/2014/main" id="{75696F2B-9C8E-F221-5EFD-E5D4794147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76" t="33337" r="42533" b="31311"/>
          <a:stretch/>
        </p:blipFill>
        <p:spPr>
          <a:xfrm rot="5340000">
            <a:off x="2902062" y="-1331251"/>
            <a:ext cx="6884694" cy="9547197"/>
          </a:xfrm>
          <a:prstGeom prst="rect">
            <a:avLst/>
          </a:prstGeom>
        </p:spPr>
      </p:pic>
      <p:sp>
        <p:nvSpPr>
          <p:cNvPr id="8" name="Rectangle 7">
            <a:extLst>
              <a:ext uri="{FF2B5EF4-FFF2-40B4-BE49-F238E27FC236}">
                <a16:creationId xmlns:a16="http://schemas.microsoft.com/office/drawing/2014/main" id="{4714A9A6-F2E5-24F9-A804-F05E91A1331F}"/>
              </a:ext>
            </a:extLst>
          </p:cNvPr>
          <p:cNvSpPr/>
          <p:nvPr/>
        </p:nvSpPr>
        <p:spPr>
          <a:xfrm>
            <a:off x="5136776" y="847165"/>
            <a:ext cx="1613648" cy="2299447"/>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0DBD5D2-A552-59CF-533C-0148702633EA}"/>
              </a:ext>
            </a:extLst>
          </p:cNvPr>
          <p:cNvSpPr/>
          <p:nvPr/>
        </p:nvSpPr>
        <p:spPr>
          <a:xfrm>
            <a:off x="5497244" y="3146613"/>
            <a:ext cx="903556" cy="416816"/>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104DC08-AB80-2AEC-FCCE-D436CA5E168D}"/>
              </a:ext>
            </a:extLst>
          </p:cNvPr>
          <p:cNvSpPr/>
          <p:nvPr/>
        </p:nvSpPr>
        <p:spPr>
          <a:xfrm>
            <a:off x="3028336" y="3591317"/>
            <a:ext cx="5456758" cy="900001"/>
          </a:xfrm>
          <a:prstGeom prst="rect">
            <a:avLst/>
          </a:prstGeom>
          <a:solidFill>
            <a:srgbClr val="6699F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012CD4-B294-1A19-8EB7-0FDB8014F637}"/>
              </a:ext>
            </a:extLst>
          </p:cNvPr>
          <p:cNvSpPr/>
          <p:nvPr/>
        </p:nvSpPr>
        <p:spPr>
          <a:xfrm>
            <a:off x="5497244" y="4491318"/>
            <a:ext cx="903556" cy="444705"/>
          </a:xfrm>
          <a:prstGeom prst="rect">
            <a:avLst/>
          </a:prstGeom>
          <a:solidFill>
            <a:srgbClr val="FF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53B95990-7BDD-6A27-CC1E-13F5A5B4CE45}"/>
              </a:ext>
            </a:extLst>
          </p:cNvPr>
          <p:cNvSpPr/>
          <p:nvPr/>
        </p:nvSpPr>
        <p:spPr>
          <a:xfrm>
            <a:off x="5183208" y="3427930"/>
            <a:ext cx="30640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9C8311F-0CA1-9E71-3D62-299B8D13DF7C}"/>
              </a:ext>
            </a:extLst>
          </p:cNvPr>
          <p:cNvSpPr/>
          <p:nvPr/>
        </p:nvSpPr>
        <p:spPr>
          <a:xfrm>
            <a:off x="5155248" y="4491318"/>
            <a:ext cx="33436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C955DBD-F709-2FFC-1495-C490884945FE}"/>
              </a:ext>
            </a:extLst>
          </p:cNvPr>
          <p:cNvSpPr/>
          <p:nvPr/>
        </p:nvSpPr>
        <p:spPr>
          <a:xfrm>
            <a:off x="5155248" y="3156980"/>
            <a:ext cx="341996" cy="270949"/>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2C778B5-ED87-7EFE-BAC2-D274C2BD0CF2}"/>
              </a:ext>
            </a:extLst>
          </p:cNvPr>
          <p:cNvSpPr/>
          <p:nvPr/>
        </p:nvSpPr>
        <p:spPr>
          <a:xfrm>
            <a:off x="5151088" y="4659889"/>
            <a:ext cx="341996" cy="186098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2B0AD42-2ED8-5E18-87D0-4DF10940ACBE}"/>
              </a:ext>
            </a:extLst>
          </p:cNvPr>
          <p:cNvSpPr/>
          <p:nvPr/>
        </p:nvSpPr>
        <p:spPr>
          <a:xfrm>
            <a:off x="6408428" y="3146612"/>
            <a:ext cx="341996" cy="270949"/>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A662AC5-8EE4-D0BA-8132-6604ECE5E38F}"/>
              </a:ext>
            </a:extLst>
          </p:cNvPr>
          <p:cNvSpPr/>
          <p:nvPr/>
        </p:nvSpPr>
        <p:spPr>
          <a:xfrm>
            <a:off x="6417664" y="4652182"/>
            <a:ext cx="319112" cy="1802374"/>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B03E63B-3EE1-F44B-1C5A-CB5BB3134DA4}"/>
              </a:ext>
            </a:extLst>
          </p:cNvPr>
          <p:cNvSpPr/>
          <p:nvPr/>
        </p:nvSpPr>
        <p:spPr>
          <a:xfrm>
            <a:off x="5497244" y="5387995"/>
            <a:ext cx="922028" cy="1066561"/>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01264499-60A5-AFE2-CACD-184647492C11}"/>
              </a:ext>
            </a:extLst>
          </p:cNvPr>
          <p:cNvSpPr/>
          <p:nvPr/>
        </p:nvSpPr>
        <p:spPr>
          <a:xfrm>
            <a:off x="3676072" y="665434"/>
            <a:ext cx="758875" cy="1425822"/>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C0E1C8A-BF60-5A2E-1227-7C68F1C1AE55}"/>
              </a:ext>
            </a:extLst>
          </p:cNvPr>
          <p:cNvSpPr/>
          <p:nvPr/>
        </p:nvSpPr>
        <p:spPr>
          <a:xfrm>
            <a:off x="7452253" y="127072"/>
            <a:ext cx="758875" cy="195271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A732A01-2F9C-033E-214D-7D148236E719}"/>
              </a:ext>
            </a:extLst>
          </p:cNvPr>
          <p:cNvSpPr/>
          <p:nvPr/>
        </p:nvSpPr>
        <p:spPr>
          <a:xfrm>
            <a:off x="7452253" y="2082020"/>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B263445-F75B-9880-67F5-5AB732676D29}"/>
              </a:ext>
            </a:extLst>
          </p:cNvPr>
          <p:cNvSpPr/>
          <p:nvPr/>
        </p:nvSpPr>
        <p:spPr>
          <a:xfrm>
            <a:off x="3958803" y="2088048"/>
            <a:ext cx="444839" cy="588677"/>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52A6C2E-F12F-92E8-B128-5C3A1EAAF8C4}"/>
              </a:ext>
            </a:extLst>
          </p:cNvPr>
          <p:cNvSpPr/>
          <p:nvPr/>
        </p:nvSpPr>
        <p:spPr>
          <a:xfrm>
            <a:off x="3676072" y="2704541"/>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96D3417-CD07-3DC2-8225-772280824303}"/>
              </a:ext>
            </a:extLst>
          </p:cNvPr>
          <p:cNvSpPr/>
          <p:nvPr/>
        </p:nvSpPr>
        <p:spPr>
          <a:xfrm>
            <a:off x="6763127" y="2691244"/>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19941B7B-13B9-55A2-E566-74FFC6D21C07}"/>
              </a:ext>
            </a:extLst>
          </p:cNvPr>
          <p:cNvSpPr/>
          <p:nvPr/>
        </p:nvSpPr>
        <p:spPr>
          <a:xfrm>
            <a:off x="3681438" y="4501133"/>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C43669EF-91AD-ACD0-D1AA-74400B652BDC}"/>
              </a:ext>
            </a:extLst>
          </p:cNvPr>
          <p:cNvSpPr/>
          <p:nvPr/>
        </p:nvSpPr>
        <p:spPr>
          <a:xfrm>
            <a:off x="6731147" y="4491896"/>
            <a:ext cx="1479176" cy="872185"/>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9E94DD9F-281A-07C1-25F7-349F63D325FA}"/>
              </a:ext>
            </a:extLst>
          </p:cNvPr>
          <p:cNvSpPr/>
          <p:nvPr/>
        </p:nvSpPr>
        <p:spPr>
          <a:xfrm>
            <a:off x="4018944" y="5396496"/>
            <a:ext cx="416003" cy="1204991"/>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FE7DB23-8483-76F1-FC0C-9F450B9D806A}"/>
              </a:ext>
            </a:extLst>
          </p:cNvPr>
          <p:cNvSpPr/>
          <p:nvPr/>
        </p:nvSpPr>
        <p:spPr>
          <a:xfrm>
            <a:off x="7468632" y="5375720"/>
            <a:ext cx="467515" cy="1012940"/>
          </a:xfrm>
          <a:prstGeom prst="rect">
            <a:avLst/>
          </a:prstGeom>
          <a:solidFill>
            <a:srgbClr val="6699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F6D190F6-2C78-C7FD-B181-475FEB878AD7}"/>
              </a:ext>
            </a:extLst>
          </p:cNvPr>
          <p:cNvSpPr/>
          <p:nvPr/>
        </p:nvSpPr>
        <p:spPr>
          <a:xfrm>
            <a:off x="6428759" y="3420634"/>
            <a:ext cx="30640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8C7A69E9-93CE-CA47-AA9E-FB7A22973F92}"/>
              </a:ext>
            </a:extLst>
          </p:cNvPr>
          <p:cNvSpPr/>
          <p:nvPr/>
        </p:nvSpPr>
        <p:spPr>
          <a:xfrm>
            <a:off x="6393311" y="4497104"/>
            <a:ext cx="334368" cy="163387"/>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6312004"/>
      </p:ext>
    </p:extLst>
  </p:cSld>
  <p:clrMapOvr>
    <a:masterClrMapping/>
  </p:clrMapOvr>
</p:sld>
</file>

<file path=ppt/theme/theme1.xml><?xml version="1.0" encoding="utf-8"?>
<a:theme xmlns:a="http://schemas.openxmlformats.org/drawingml/2006/main" name="Thème Office">
  <a:themeElements>
    <a:clrScheme name="Custom 16">
      <a:dk1>
        <a:srgbClr val="000000"/>
      </a:dk1>
      <a:lt1>
        <a:srgbClr val="FFFFFF"/>
      </a:lt1>
      <a:dk2>
        <a:srgbClr val="574512"/>
      </a:dk2>
      <a:lt2>
        <a:srgbClr val="6C3C0D"/>
      </a:lt2>
      <a:accent1>
        <a:srgbClr val="DDDDDD"/>
      </a:accent1>
      <a:accent2>
        <a:srgbClr val="616A78"/>
      </a:accent2>
      <a:accent3>
        <a:srgbClr val="B18A2C"/>
      </a:accent3>
      <a:accent4>
        <a:srgbClr val="D87C1B"/>
      </a:accent4>
      <a:accent5>
        <a:srgbClr val="2E515E"/>
      </a:accent5>
      <a:accent6>
        <a:srgbClr val="1D7CB8"/>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5244182_TF33940113_Win32" id="{8971A947-23AC-4311-93CF-8E79262E8DA7}" vid="{8DC193C9-6749-4829-95CD-24DA6E1F590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a4248a2-a66d-4c8d-a19e-086f7f0c0c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B932A98FC14D4FA9AF6D855688215A" ma:contentTypeVersion="6" ma:contentTypeDescription="Crée un document." ma:contentTypeScope="" ma:versionID="7350cc5601120c9cfd82a1b42172dc91">
  <xsd:schema xmlns:xsd="http://www.w3.org/2001/XMLSchema" xmlns:xs="http://www.w3.org/2001/XMLSchema" xmlns:p="http://schemas.microsoft.com/office/2006/metadata/properties" xmlns:ns3="1a4248a2-a66d-4c8d-a19e-086f7f0c0cc3" xmlns:ns4="b6548d8f-7a5a-4d3f-be64-62cd2b7e4636" targetNamespace="http://schemas.microsoft.com/office/2006/metadata/properties" ma:root="true" ma:fieldsID="cca4438adef5309162c843bebeea2529" ns3:_="" ns4:_="">
    <xsd:import namespace="1a4248a2-a66d-4c8d-a19e-086f7f0c0cc3"/>
    <xsd:import namespace="b6548d8f-7a5a-4d3f-be64-62cd2b7e463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4248a2-a66d-4c8d-a19e-086f7f0c0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548d8f-7a5a-4d3f-be64-62cd2b7e463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32EBB-7F27-4685-B305-7484EE680BE3}">
  <ds:schemaRefs>
    <ds:schemaRef ds:uri="http://schemas.openxmlformats.org/package/2006/metadata/core-properties"/>
    <ds:schemaRef ds:uri="http://schemas.microsoft.com/office/2006/documentManagement/types"/>
    <ds:schemaRef ds:uri="http://purl.org/dc/terms/"/>
    <ds:schemaRef ds:uri="http://purl.org/dc/dcmitype/"/>
    <ds:schemaRef ds:uri="http://www.w3.org/XML/1998/namespace"/>
    <ds:schemaRef ds:uri="http://schemas.microsoft.com/office/2006/metadata/properties"/>
    <ds:schemaRef ds:uri="b6548d8f-7a5a-4d3f-be64-62cd2b7e4636"/>
    <ds:schemaRef ds:uri="http://schemas.microsoft.com/office/infopath/2007/PartnerControls"/>
    <ds:schemaRef ds:uri="1a4248a2-a66d-4c8d-a19e-086f7f0c0cc3"/>
    <ds:schemaRef ds:uri="http://purl.org/dc/elements/1.1/"/>
  </ds:schemaRefs>
</ds:datastoreItem>
</file>

<file path=customXml/itemProps2.xml><?xml version="1.0" encoding="utf-8"?>
<ds:datastoreItem xmlns:ds="http://schemas.openxmlformats.org/officeDocument/2006/customXml" ds:itemID="{57A5B616-A169-4796-868D-5526AB9B3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4248a2-a66d-4c8d-a19e-086f7f0c0cc3"/>
    <ds:schemaRef ds:uri="b6548d8f-7a5a-4d3f-be64-62cd2b7e4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832B18-5BA5-4E36-BC8D-1F51396DBF89}">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Présentation de la preuve d’assertion</Template>
  <TotalTime>27058</TotalTime>
  <Words>2503</Words>
  <Application>Microsoft Office PowerPoint</Application>
  <PresentationFormat>Grand écran</PresentationFormat>
  <Paragraphs>614</Paragraphs>
  <Slides>62</Slides>
  <Notes>62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62</vt:i4>
      </vt:variant>
    </vt:vector>
  </HeadingPairs>
  <TitlesOfParts>
    <vt:vector size="67" baseType="lpstr">
      <vt:lpstr>Arial</vt:lpstr>
      <vt:lpstr>Calibri</vt:lpstr>
      <vt:lpstr>Cambria Math</vt:lpstr>
      <vt:lpstr>NimbusRomanNo9L-Regu</vt:lpstr>
      <vt:lpstr>Thème Office</vt:lpstr>
      <vt:lpstr>Prérequis</vt:lpstr>
      <vt:lpstr>Les attendus</vt:lpstr>
      <vt:lpstr>Les attendus</vt:lpstr>
      <vt:lpstr>Définitions</vt:lpstr>
      <vt:lpstr>Système matériel</vt:lpstr>
      <vt:lpstr>Caractéristiques géométriques des contacts</vt:lpstr>
      <vt:lpstr>Caractéristiques technologiques des contacts</vt:lpstr>
      <vt:lpstr>Caractéristiques technologiques des contacts</vt:lpstr>
      <vt:lpstr>Caractéristiques technologiques des contacts</vt:lpstr>
      <vt:lpstr>Caractéristiques technologiques des contacts</vt:lpstr>
      <vt:lpstr>Caractéristiques technologiques des contacts</vt:lpstr>
      <vt:lpstr>Classes d’équivalence</vt:lpstr>
      <vt:lpstr>Caractéristiques technologiques des contacts</vt:lpstr>
      <vt:lpstr>contacts</vt:lpstr>
      <vt:lpstr>Caractéristiques technologiques des contacts</vt:lpstr>
      <vt:lpstr>Caractéristiques technologiques des contacts</vt:lpstr>
      <vt:lpstr>Présentation PowerPoint</vt:lpstr>
      <vt:lpstr>La figure ci-contre donne le schéma de situation d'un palan à main à commande manuelle.  Celui-ci est suspendu par le crochet 30 à un chariot monorail C, La charge à soulever et à déplacer est suspendue au crochet 34. Les fonctions principales assurées par ce mécanisme sont les suivantes :  * Provoquer la montée de la charge par un effort de  traction sur l'un des brins de la chaîne de commande 9.   * S'opposer automatiquement à la descente de la  charge lorsque l'on cesse d'exercer cet effort sur la  chaîne 9,  * Commander la descente de la charge par l'effort de  traction sur l'autre brin de la chaîne 9 et régulariser la  vitesse de descente.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vt:lpstr>
      <vt:lpstr>Présentation PowerPoint</vt:lpstr>
      <vt:lpstr>Présentation PowerPoint</vt:lpstr>
      <vt:lpstr>Présentation PowerPoint</vt:lpstr>
      <vt:lpstr>Présentation PowerPoint</vt:lpstr>
      <vt:lpstr>Présentation PowerPoint</vt:lpstr>
      <vt:lpstr>Présentation PowerPoint</vt:lpstr>
      <vt:lpstr>Les attendus</vt:lpstr>
      <vt:lpstr>Les attendus</vt:lpstr>
      <vt:lpstr>Caractéristiques technologiques des contacts</vt:lpstr>
      <vt:lpstr>Caractéristiques technologiques des contacts</vt:lpstr>
      <vt:lpstr>Caractéristiques technologiques des contacts</vt:lpstr>
      <vt:lpstr>Caractéristiques technologiques des contacts</vt:lpstr>
      <vt:lpstr>Caractéristiques technologiques des contacts</vt:lpstr>
      <vt:lpstr>Caractéristiques technologiques des contacts</vt:lpstr>
      <vt:lpstr>Caractéristiques technologiques des contacts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Prérequis</dc:title>
  <dc:creator>Dominique FICHOT</dc:creator>
  <cp:lastModifiedBy>Dominique FICHOT</cp:lastModifiedBy>
  <cp:revision>19</cp:revision>
  <dcterms:created xsi:type="dcterms:W3CDTF">2023-06-28T12:33:28Z</dcterms:created>
  <dcterms:modified xsi:type="dcterms:W3CDTF">2023-08-31T15:15:10Z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0x01010073B932A98FC14D4FA9AF6D855688215A</vt:lpwstr>
  </property>
</Properties>
</file>