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57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3BB5CC-2187-EE85-A5C3-0A5BBD57B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722B22-EF2C-28D0-795E-19D7D1698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77F8B8-6896-D686-C76D-1DF8B8560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6EB0-580E-4924-B6AC-6718E7CC7BE9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C71A4C-7808-2A01-B1BB-2E504FAC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9CB2AE-A839-9A1C-1647-55A4D94A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C07-0479-4B1E-82AF-658C7ED2A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17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FFF33-79B2-843B-D1FB-58F993534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73750E-2792-1AB3-F4D1-D054C1C67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149F29-B4D4-6645-EBF1-A2C918AB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6EB0-580E-4924-B6AC-6718E7CC7BE9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B97E20-BF6B-7F21-CB20-4E9336C9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38165F-8506-0B67-DBEC-394ABF96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C07-0479-4B1E-82AF-658C7ED2A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10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B16095F-4B90-26D0-93C9-6E0F22EAC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787B1D-7DF4-F9CF-27FC-6134C22B0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5EFC0E-D256-6194-EEA6-FF5CD315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6EB0-580E-4924-B6AC-6718E7CC7BE9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BFB48E-0C30-99A7-FDB1-924BB930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482339-587D-9736-A56F-651D676A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C07-0479-4B1E-82AF-658C7ED2A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7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22B890-05E6-F6DA-5EA3-67F339F0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FEE069-95EB-FA33-22DF-FADE32DAB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BDD207-BF7D-9656-F5F8-A99C08AE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6EB0-580E-4924-B6AC-6718E7CC7BE9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F1BD4-C77F-66A9-B535-4235F5D6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41E61D-7EED-13E8-A905-8F2F4FE1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C07-0479-4B1E-82AF-658C7ED2A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28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8E6CD-7D92-83EF-C50D-0024C4F5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3F5F62-5B99-7B90-874A-0E0A60F38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CCF37D-2B91-90B0-854C-EE1033FB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6EB0-580E-4924-B6AC-6718E7CC7BE9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927A58-3F8C-2545-9A88-2BBBF7D8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A688C3-B701-7B37-4515-A8CA7B6E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C07-0479-4B1E-82AF-658C7ED2A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49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E7BC5-ECDD-D01F-B675-DA6DFE59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9C005F-E9C7-3ABB-FB1A-B57BFD9EC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F59F2D-623F-2979-E31D-48FE1FCB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E0C10E-85F6-C339-E85E-4A3C0987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6EB0-580E-4924-B6AC-6718E7CC7BE9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C2A016-F0FE-9395-D9CB-B2C83A21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24D6A0-81D1-679D-815C-524BD9F2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C07-0479-4B1E-82AF-658C7ED2A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28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902B3D-64E2-7331-DA53-3210C721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280D-EA18-3116-79D5-DC89A7826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D9DB21-F0A6-3CA7-B9AE-D809BF50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3F8542-73A6-FBA4-B454-69A1561A1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0F8A55-5537-3431-1F33-15377FCD6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8FFF354-3C1E-86AF-CCE4-F8D504B8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6EB0-580E-4924-B6AC-6718E7CC7BE9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FE5C871-821D-7292-33E9-29E7D954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6A1A3F9-EB1F-B599-F39C-81233F32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C07-0479-4B1E-82AF-658C7ED2A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20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F92BB-2F53-E6CC-16CC-CBB46B84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5BE719-B871-D6A2-FB04-DA47691D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6EB0-580E-4924-B6AC-6718E7CC7BE9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5E8DAF-C2A7-26B9-73BE-CAF27500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5D339-2D5E-93B9-F86B-9BCC8F625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C07-0479-4B1E-82AF-658C7ED2A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77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CADBA4-6EE5-AABC-620D-29DB9B46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6EB0-580E-4924-B6AC-6718E7CC7BE9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B11ECA-FD49-5EAE-E64C-AA11C3F8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1273AA-B46A-2947-7E97-0FE12EB1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C07-0479-4B1E-82AF-658C7ED2A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03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1E4D9-4BA4-E5F7-3894-7BF64D53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EC3DA8-7898-8EFE-0662-BDFFEF24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F32FBC-E892-88BA-F8DB-CFCC565C4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006BF1-9DA8-278D-75FD-B08C40AD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6EB0-580E-4924-B6AC-6718E7CC7BE9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7C1A30-0109-3D39-1677-2407E63B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6DFE53-7B1E-9EEA-7AEA-440CBF13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C07-0479-4B1E-82AF-658C7ED2A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4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41E37-BDD8-51A4-020A-544E7014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082261-F8C7-0799-1198-14922E281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EE8222-0A6C-9259-8C88-3BE92F9D1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B9E70C-9C18-326E-DE9D-912A4F92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6EB0-580E-4924-B6AC-6718E7CC7BE9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F4924E-C2B7-4E71-A716-C298A2DC8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A6F3FC-26A7-111C-BF19-E1250410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BC07-0479-4B1E-82AF-658C7ED2A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49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EAC1BD1-027E-02B5-18CE-DFF241886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82A8F0-5391-3024-FC47-B87C252BC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C9FE45-0E99-B6E7-1BBC-176203D67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106EB0-580E-4924-B6AC-6718E7CC7BE9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3B967E-D944-349D-9B3D-09A926B8C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BDF679-B3B4-33C1-9A1E-597D20E35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D7BC07-0479-4B1E-82AF-658C7ED2A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9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42674-ACCB-70F7-074B-D60DF83D5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Décodage de dessin d’ensemble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4DD363-08CA-C823-517C-698C5ED67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56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569450-6084-0B06-304B-7006A5E9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472C3C-36DB-4B14-B207-A893AB6DE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Soit le malaxeur de la page suivante :</a:t>
            </a:r>
          </a:p>
          <a:p>
            <a:r>
              <a:rPr lang="fr-FR" dirty="0"/>
              <a:t>Expliquer le type d’entrainement entre le moteur et l’axe 33.</a:t>
            </a:r>
          </a:p>
          <a:p>
            <a:r>
              <a:rPr lang="fr-FR" dirty="0"/>
              <a:t>Expliquer les mouvements que peut faire le batteur dans la cuve.</a:t>
            </a:r>
          </a:p>
          <a:p>
            <a:r>
              <a:rPr lang="fr-FR" dirty="0"/>
              <a:t>Expliquer le rôle de la pièce 39.</a:t>
            </a:r>
          </a:p>
          <a:p>
            <a:r>
              <a:rPr lang="fr-FR" dirty="0"/>
              <a:t>Faire le schéma cinématique de ce système sans traiter le basculement du  malaxeur ni la mise en position de la cuve.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183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CEFD0-45A5-7F34-5164-CB84BF7A8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A43197-44D6-6E13-E0FF-09F2196DA2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2EDFD0-04FF-E89F-602D-4A21F0488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83" y="0"/>
            <a:ext cx="10023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9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BA40F-0412-D4A4-8A96-3240BF8B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54EDF3-D86A-DEF3-FFA9-04F4BA9B0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partant du principe que l’axe 65 tourne en continu, expliquer la ou les conditions nécessaires pour que les axes 1 et 45 tournent.</a:t>
            </a:r>
          </a:p>
          <a:p>
            <a:r>
              <a:rPr lang="fr-FR" dirty="0"/>
              <a:t>Exprimer une hypothèse sur la fonction du piston 28.</a:t>
            </a:r>
          </a:p>
          <a:p>
            <a:r>
              <a:rPr lang="fr-FR" dirty="0"/>
              <a:t>Expliquer la différence de vitesse entre l’axe 1 et l’axe 45.</a:t>
            </a:r>
          </a:p>
          <a:p>
            <a:r>
              <a:rPr lang="fr-FR" dirty="0"/>
              <a:t>Calculer le rapport de vitesse entre les deux axes.</a:t>
            </a:r>
          </a:p>
          <a:p>
            <a:r>
              <a:rPr lang="fr-FR" dirty="0"/>
              <a:t>Expliquer la fonction de la pièce 63.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133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46D2C-6BE6-7466-688E-6288539B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DE01CD-A945-FD7C-D711-439F17BA6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EECA4B-558B-83ED-EC48-05E93F080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84" y="0"/>
            <a:ext cx="9826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46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131</Words>
  <Application>Microsoft Office PowerPoint</Application>
  <PresentationFormat>Grand écran</PresentationFormat>
  <Paragraphs>11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Thème Office</vt:lpstr>
      <vt:lpstr>Décodage de dessin d’ensemble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Dominique FICHOT</dc:creator>
  <cp:lastModifiedBy>Dominique FICHOT</cp:lastModifiedBy>
  <cp:revision>1</cp:revision>
  <dcterms:created xsi:type="dcterms:W3CDTF">2025-09-25T08:56:17Z</dcterms:created>
  <dcterms:modified xsi:type="dcterms:W3CDTF">2025-09-25T09:30:36Z</dcterms:modified>
</cp:coreProperties>
</file>