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7"/>
  </p:notesMasterIdLst>
  <p:handoutMasterIdLst>
    <p:handoutMasterId r:id="rId28"/>
  </p:handoutMasterIdLst>
  <p:sldIdLst>
    <p:sldId id="375" r:id="rId5"/>
    <p:sldId id="381" r:id="rId6"/>
    <p:sldId id="391" r:id="rId7"/>
    <p:sldId id="399" r:id="rId8"/>
    <p:sldId id="400" r:id="rId9"/>
    <p:sldId id="401" r:id="rId10"/>
    <p:sldId id="402" r:id="rId11"/>
    <p:sldId id="403" r:id="rId12"/>
    <p:sldId id="404" r:id="rId13"/>
    <p:sldId id="405" r:id="rId14"/>
    <p:sldId id="406" r:id="rId15"/>
    <p:sldId id="407" r:id="rId16"/>
    <p:sldId id="408" r:id="rId17"/>
    <p:sldId id="409" r:id="rId18"/>
    <p:sldId id="410" r:id="rId19"/>
    <p:sldId id="411" r:id="rId20"/>
    <p:sldId id="413" r:id="rId21"/>
    <p:sldId id="412" r:id="rId22"/>
    <p:sldId id="414" r:id="rId23"/>
    <p:sldId id="415" r:id="rId24"/>
    <p:sldId id="416" r:id="rId25"/>
    <p:sldId id="417" r:id="rId26"/>
  </p:sldIdLst>
  <p:sldSz cx="12192000" cy="6858000"/>
  <p:notesSz cx="6858000" cy="9144000"/>
  <p:defaultTex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FFF5"/>
    <a:srgbClr val="A7FFCF"/>
    <a:srgbClr val="66FF66"/>
    <a:srgbClr val="6699FF"/>
    <a:srgbClr val="CC0099"/>
    <a:srgbClr val="FF0066"/>
    <a:srgbClr val="FFFF00"/>
    <a:srgbClr val="FF0000"/>
    <a:srgbClr val="3333CC"/>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38B1855-1B75-4FBE-930C-398BA8C253C6}" styleName="Style à thème 2 - Accentuation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5489" autoAdjust="0"/>
  </p:normalViewPr>
  <p:slideViewPr>
    <p:cSldViewPr snapToGrid="0">
      <p:cViewPr varScale="1">
        <p:scale>
          <a:sx n="74" d="100"/>
          <a:sy n="74" d="100"/>
        </p:scale>
        <p:origin x="1326" y="5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81" d="100"/>
          <a:sy n="81" d="100"/>
        </p:scale>
        <p:origin x="397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7E7B69-D4B1-4B86-859C-1C95DB5D1639}" type="doc">
      <dgm:prSet loTypeId="urn:microsoft.com/office/officeart/2005/8/layout/hProcess7" loCatId="list" qsTypeId="urn:microsoft.com/office/officeart/2005/8/quickstyle/simple1" qsCatId="simple" csTypeId="urn:microsoft.com/office/officeart/2005/8/colors/colorful5" csCatId="colorful" phldr="1"/>
      <dgm:spPr/>
      <dgm:t>
        <a:bodyPr/>
        <a:lstStyle/>
        <a:p>
          <a:endParaRPr lang="fr-FR"/>
        </a:p>
      </dgm:t>
    </dgm:pt>
    <dgm:pt modelId="{DFAA7A34-57FF-4C2A-9BBA-B91F7D97E162}">
      <dgm:prSet phldrT="[Texte]"/>
      <dgm:spPr/>
      <dgm:t>
        <a:bodyPr/>
        <a:lstStyle/>
        <a:p>
          <a:r>
            <a:rPr lang="fr-FR" dirty="0"/>
            <a:t> </a:t>
          </a:r>
        </a:p>
      </dgm:t>
    </dgm:pt>
    <dgm:pt modelId="{48BC0988-7895-450E-91D1-F24715427076}" type="parTrans" cxnId="{960D5B2B-02E8-49B8-90FF-3BB976BBB6F0}">
      <dgm:prSet/>
      <dgm:spPr/>
      <dgm:t>
        <a:bodyPr/>
        <a:lstStyle/>
        <a:p>
          <a:endParaRPr lang="fr-FR"/>
        </a:p>
      </dgm:t>
    </dgm:pt>
    <dgm:pt modelId="{6596E80B-7589-4209-BFF9-7E2F58D450AF}" type="sibTrans" cxnId="{960D5B2B-02E8-49B8-90FF-3BB976BBB6F0}">
      <dgm:prSet/>
      <dgm:spPr/>
      <dgm:t>
        <a:bodyPr/>
        <a:lstStyle/>
        <a:p>
          <a:endParaRPr lang="fr-FR"/>
        </a:p>
      </dgm:t>
    </dgm:pt>
    <dgm:pt modelId="{CB7456E5-EB39-46B2-83A1-E827D86FF2B4}">
      <dgm:prSet phldrT="[Texte]"/>
      <dgm:spPr/>
      <dgm:t>
        <a:bodyPr/>
        <a:lstStyle/>
        <a:p>
          <a:r>
            <a:rPr lang="fr-FR" dirty="0"/>
            <a:t> </a:t>
          </a:r>
        </a:p>
      </dgm:t>
    </dgm:pt>
    <dgm:pt modelId="{69475F90-BDCF-49C2-878B-3DB73F6E3524}" type="parTrans" cxnId="{91A2356D-B796-4C87-BAED-198617E8F580}">
      <dgm:prSet/>
      <dgm:spPr/>
      <dgm:t>
        <a:bodyPr/>
        <a:lstStyle/>
        <a:p>
          <a:endParaRPr lang="fr-FR"/>
        </a:p>
      </dgm:t>
    </dgm:pt>
    <dgm:pt modelId="{D5195DB3-0B62-4D2E-AF27-BEC7A6F6B9A4}" type="sibTrans" cxnId="{91A2356D-B796-4C87-BAED-198617E8F580}">
      <dgm:prSet/>
      <dgm:spPr/>
      <dgm:t>
        <a:bodyPr/>
        <a:lstStyle/>
        <a:p>
          <a:endParaRPr lang="fr-FR"/>
        </a:p>
      </dgm:t>
    </dgm:pt>
    <dgm:pt modelId="{6C0BA809-25C9-4068-B937-E54030209605}">
      <dgm:prSet phldrT="[Texte]"/>
      <dgm:spPr/>
      <dgm:t>
        <a:bodyPr/>
        <a:lstStyle/>
        <a:p>
          <a:r>
            <a:rPr lang="fr-FR" dirty="0"/>
            <a:t>Transmission primaire</a:t>
          </a:r>
        </a:p>
      </dgm:t>
    </dgm:pt>
    <dgm:pt modelId="{EAE23C59-4AC2-476D-B117-F0CB8545C3A0}" type="parTrans" cxnId="{9CEB35F0-E81D-491E-A450-3D800E00DCC1}">
      <dgm:prSet/>
      <dgm:spPr/>
      <dgm:t>
        <a:bodyPr/>
        <a:lstStyle/>
        <a:p>
          <a:endParaRPr lang="fr-FR"/>
        </a:p>
      </dgm:t>
    </dgm:pt>
    <dgm:pt modelId="{D5FA7606-183A-4F0F-B748-3D66ED35B42D}" type="sibTrans" cxnId="{9CEB35F0-E81D-491E-A450-3D800E00DCC1}">
      <dgm:prSet/>
      <dgm:spPr/>
      <dgm:t>
        <a:bodyPr/>
        <a:lstStyle/>
        <a:p>
          <a:endParaRPr lang="fr-FR"/>
        </a:p>
      </dgm:t>
    </dgm:pt>
    <dgm:pt modelId="{358E6242-54F1-4E94-83A7-04EE830FBAB7}">
      <dgm:prSet phldrT="[Texte]"/>
      <dgm:spPr/>
      <dgm:t>
        <a:bodyPr/>
        <a:lstStyle/>
        <a:p>
          <a:r>
            <a:rPr lang="fr-FR" dirty="0"/>
            <a:t> </a:t>
          </a:r>
        </a:p>
      </dgm:t>
    </dgm:pt>
    <dgm:pt modelId="{273C1CAB-6FCB-493C-A395-36C870474988}" type="parTrans" cxnId="{628C1D5B-8212-48F2-92CC-72AAC1E7D972}">
      <dgm:prSet/>
      <dgm:spPr/>
      <dgm:t>
        <a:bodyPr/>
        <a:lstStyle/>
        <a:p>
          <a:endParaRPr lang="fr-FR"/>
        </a:p>
      </dgm:t>
    </dgm:pt>
    <dgm:pt modelId="{21785F67-2C6A-4896-AC90-30916ED6F45D}" type="sibTrans" cxnId="{628C1D5B-8212-48F2-92CC-72AAC1E7D972}">
      <dgm:prSet/>
      <dgm:spPr/>
      <dgm:t>
        <a:bodyPr/>
        <a:lstStyle/>
        <a:p>
          <a:endParaRPr lang="fr-FR"/>
        </a:p>
      </dgm:t>
    </dgm:pt>
    <dgm:pt modelId="{6ECBAFA4-1E38-42DC-A9B2-5325A552B2EF}">
      <dgm:prSet phldrT="[Texte]"/>
      <dgm:spPr/>
      <dgm:t>
        <a:bodyPr/>
        <a:lstStyle/>
        <a:p>
          <a:r>
            <a:rPr lang="fr-FR" dirty="0"/>
            <a:t>Embrayage</a:t>
          </a:r>
        </a:p>
      </dgm:t>
    </dgm:pt>
    <dgm:pt modelId="{745805AF-6A37-4B66-877D-CB9988F415CA}" type="parTrans" cxnId="{6D715452-4CC9-4C2D-818B-166FA9332701}">
      <dgm:prSet/>
      <dgm:spPr/>
      <dgm:t>
        <a:bodyPr/>
        <a:lstStyle/>
        <a:p>
          <a:endParaRPr lang="fr-FR"/>
        </a:p>
      </dgm:t>
    </dgm:pt>
    <dgm:pt modelId="{D02BB872-996E-4D20-B6B6-058CD3F93225}" type="sibTrans" cxnId="{6D715452-4CC9-4C2D-818B-166FA9332701}">
      <dgm:prSet/>
      <dgm:spPr/>
      <dgm:t>
        <a:bodyPr/>
        <a:lstStyle/>
        <a:p>
          <a:endParaRPr lang="fr-FR"/>
        </a:p>
      </dgm:t>
    </dgm:pt>
    <dgm:pt modelId="{3F0E329B-A403-4344-BB31-291D8BC5C5E6}">
      <dgm:prSet phldrT="[Texte]"/>
      <dgm:spPr/>
      <dgm:t>
        <a:bodyPr/>
        <a:lstStyle/>
        <a:p>
          <a:r>
            <a:rPr lang="fr-FR" dirty="0"/>
            <a:t>MOTEUR 1000 cm</a:t>
          </a:r>
          <a:r>
            <a:rPr lang="fr-FR" baseline="30000" dirty="0"/>
            <a:t>3</a:t>
          </a:r>
        </a:p>
      </dgm:t>
    </dgm:pt>
    <dgm:pt modelId="{B16057D7-ABC6-4681-BB57-BF84C7461185}" type="parTrans" cxnId="{982F2D59-7DD9-4A25-80D3-CE6FE0FA1773}">
      <dgm:prSet/>
      <dgm:spPr/>
      <dgm:t>
        <a:bodyPr/>
        <a:lstStyle/>
        <a:p>
          <a:endParaRPr lang="fr-FR"/>
        </a:p>
      </dgm:t>
    </dgm:pt>
    <dgm:pt modelId="{C05E9CCE-5DB2-4E0A-841F-AD8D16F9BACA}" type="sibTrans" cxnId="{982F2D59-7DD9-4A25-80D3-CE6FE0FA1773}">
      <dgm:prSet/>
      <dgm:spPr/>
      <dgm:t>
        <a:bodyPr/>
        <a:lstStyle/>
        <a:p>
          <a:endParaRPr lang="fr-FR"/>
        </a:p>
      </dgm:t>
    </dgm:pt>
    <dgm:pt modelId="{A831AF3B-124E-43C4-B515-9B59E589A904}">
      <dgm:prSet phldrT="[Texte]"/>
      <dgm:spPr/>
      <dgm:t>
        <a:bodyPr/>
        <a:lstStyle/>
        <a:p>
          <a:r>
            <a:rPr lang="fr-FR" dirty="0"/>
            <a:t>Roue</a:t>
          </a:r>
        </a:p>
      </dgm:t>
    </dgm:pt>
    <dgm:pt modelId="{D5180188-C97B-439C-951C-68F2AE7D7B99}" type="parTrans" cxnId="{99C29144-AA16-480C-BA6B-6BFD62B0D5AF}">
      <dgm:prSet/>
      <dgm:spPr/>
      <dgm:t>
        <a:bodyPr/>
        <a:lstStyle/>
        <a:p>
          <a:endParaRPr lang="fr-FR"/>
        </a:p>
      </dgm:t>
    </dgm:pt>
    <dgm:pt modelId="{3F1D5F90-E4AE-44D6-BF38-C6742EEC2F7E}" type="sibTrans" cxnId="{99C29144-AA16-480C-BA6B-6BFD62B0D5AF}">
      <dgm:prSet/>
      <dgm:spPr/>
      <dgm:t>
        <a:bodyPr/>
        <a:lstStyle/>
        <a:p>
          <a:endParaRPr lang="fr-FR"/>
        </a:p>
      </dgm:t>
    </dgm:pt>
    <dgm:pt modelId="{7DB5401F-6912-46A6-8268-0E7E7E6DD5E6}">
      <dgm:prSet phldrT="[Texte]"/>
      <dgm:spPr/>
      <dgm:t>
        <a:bodyPr/>
        <a:lstStyle/>
        <a:p>
          <a:r>
            <a:rPr lang="fr-FR" dirty="0"/>
            <a:t> </a:t>
          </a:r>
        </a:p>
      </dgm:t>
    </dgm:pt>
    <dgm:pt modelId="{50EA13BC-2711-461E-BA13-49ADB2C2B15E}" type="parTrans" cxnId="{B9608196-9626-4CEB-BE83-9691EB986E02}">
      <dgm:prSet/>
      <dgm:spPr/>
      <dgm:t>
        <a:bodyPr/>
        <a:lstStyle/>
        <a:p>
          <a:endParaRPr lang="fr-FR"/>
        </a:p>
      </dgm:t>
    </dgm:pt>
    <dgm:pt modelId="{F6038B56-FE86-4102-B840-7BCBA9BC0D46}" type="sibTrans" cxnId="{B9608196-9626-4CEB-BE83-9691EB986E02}">
      <dgm:prSet/>
      <dgm:spPr/>
      <dgm:t>
        <a:bodyPr/>
        <a:lstStyle/>
        <a:p>
          <a:endParaRPr lang="fr-FR"/>
        </a:p>
      </dgm:t>
    </dgm:pt>
    <dgm:pt modelId="{5642C299-730C-44BA-8F6E-4C88E98716A9}">
      <dgm:prSet phldrT="[Texte]"/>
      <dgm:spPr/>
      <dgm:t>
        <a:bodyPr/>
        <a:lstStyle/>
        <a:p>
          <a:r>
            <a:rPr lang="fr-FR" dirty="0"/>
            <a:t>Boite de vitesse</a:t>
          </a:r>
        </a:p>
      </dgm:t>
    </dgm:pt>
    <dgm:pt modelId="{945261CC-0D51-4AC9-AC14-9281838C9C1A}" type="parTrans" cxnId="{418DE912-C36A-45D8-BF8F-F6CA37BCAA33}">
      <dgm:prSet/>
      <dgm:spPr/>
      <dgm:t>
        <a:bodyPr/>
        <a:lstStyle/>
        <a:p>
          <a:endParaRPr lang="fr-FR"/>
        </a:p>
      </dgm:t>
    </dgm:pt>
    <dgm:pt modelId="{1CA2C6E7-36D7-47A9-ACCC-86C387A82025}" type="sibTrans" cxnId="{418DE912-C36A-45D8-BF8F-F6CA37BCAA33}">
      <dgm:prSet/>
      <dgm:spPr/>
      <dgm:t>
        <a:bodyPr/>
        <a:lstStyle/>
        <a:p>
          <a:endParaRPr lang="fr-FR"/>
        </a:p>
      </dgm:t>
    </dgm:pt>
    <dgm:pt modelId="{BD3559F6-95D6-4DD6-8F3E-8F724912F5AB}">
      <dgm:prSet phldrT="[Texte]"/>
      <dgm:spPr/>
      <dgm:t>
        <a:bodyPr/>
        <a:lstStyle/>
        <a:p>
          <a:r>
            <a:rPr lang="fr-FR" dirty="0"/>
            <a:t>  </a:t>
          </a:r>
        </a:p>
      </dgm:t>
    </dgm:pt>
    <dgm:pt modelId="{54245963-0016-4628-8713-D913EBECD481}" type="parTrans" cxnId="{D53DA30B-A4FD-41C7-8CEE-E311C519DBF3}">
      <dgm:prSet/>
      <dgm:spPr/>
      <dgm:t>
        <a:bodyPr/>
        <a:lstStyle/>
        <a:p>
          <a:endParaRPr lang="fr-FR"/>
        </a:p>
      </dgm:t>
    </dgm:pt>
    <dgm:pt modelId="{46EBDBDE-CF84-45CA-BE15-D4FA8C0D4980}" type="sibTrans" cxnId="{D53DA30B-A4FD-41C7-8CEE-E311C519DBF3}">
      <dgm:prSet/>
      <dgm:spPr/>
      <dgm:t>
        <a:bodyPr/>
        <a:lstStyle/>
        <a:p>
          <a:endParaRPr lang="fr-FR"/>
        </a:p>
      </dgm:t>
    </dgm:pt>
    <dgm:pt modelId="{C5578139-17C5-4568-A451-C3D1B3C82AE8}">
      <dgm:prSet phldrT="[Texte]"/>
      <dgm:spPr/>
      <dgm:t>
        <a:bodyPr/>
        <a:lstStyle/>
        <a:p>
          <a:r>
            <a:rPr lang="fr-FR" dirty="0"/>
            <a:t>Transmission secondaire</a:t>
          </a:r>
        </a:p>
      </dgm:t>
    </dgm:pt>
    <dgm:pt modelId="{0D214343-65DC-436D-9921-9D2754C359D1}" type="parTrans" cxnId="{C1F3890F-2303-44FB-9E5E-E1EB524F6FA8}">
      <dgm:prSet/>
      <dgm:spPr/>
      <dgm:t>
        <a:bodyPr/>
        <a:lstStyle/>
        <a:p>
          <a:endParaRPr lang="fr-FR"/>
        </a:p>
      </dgm:t>
    </dgm:pt>
    <dgm:pt modelId="{D9535E05-C154-4F96-8930-A0EC3CA0C9E5}" type="sibTrans" cxnId="{C1F3890F-2303-44FB-9E5E-E1EB524F6FA8}">
      <dgm:prSet/>
      <dgm:spPr/>
      <dgm:t>
        <a:bodyPr/>
        <a:lstStyle/>
        <a:p>
          <a:endParaRPr lang="fr-FR"/>
        </a:p>
      </dgm:t>
    </dgm:pt>
    <dgm:pt modelId="{DFB7C99E-B48A-41DF-B994-20D1CF74F3B0}">
      <dgm:prSet phldrT="[Texte]"/>
      <dgm:spPr/>
      <dgm:t>
        <a:bodyPr/>
        <a:lstStyle/>
        <a:p>
          <a:r>
            <a:rPr lang="fr-FR" dirty="0"/>
            <a:t> </a:t>
          </a:r>
        </a:p>
      </dgm:t>
    </dgm:pt>
    <dgm:pt modelId="{A0961391-E834-4BF1-BE11-BCB34E681149}" type="parTrans" cxnId="{1B171499-5DCA-4F23-9205-1EF017FA1479}">
      <dgm:prSet/>
      <dgm:spPr/>
      <dgm:t>
        <a:bodyPr/>
        <a:lstStyle/>
        <a:p>
          <a:endParaRPr lang="fr-FR"/>
        </a:p>
      </dgm:t>
    </dgm:pt>
    <dgm:pt modelId="{8E844AB1-F3BF-4BDF-8A5E-EAB718F62B23}" type="sibTrans" cxnId="{1B171499-5DCA-4F23-9205-1EF017FA1479}">
      <dgm:prSet/>
      <dgm:spPr/>
      <dgm:t>
        <a:bodyPr/>
        <a:lstStyle/>
        <a:p>
          <a:endParaRPr lang="fr-FR"/>
        </a:p>
      </dgm:t>
    </dgm:pt>
    <dgm:pt modelId="{0407322E-224D-40A8-B349-81CEDD61D408}" type="pres">
      <dgm:prSet presAssocID="{BF7E7B69-D4B1-4B86-859C-1C95DB5D1639}" presName="Name0" presStyleCnt="0">
        <dgm:presLayoutVars>
          <dgm:dir/>
          <dgm:animLvl val="lvl"/>
          <dgm:resizeHandles val="exact"/>
        </dgm:presLayoutVars>
      </dgm:prSet>
      <dgm:spPr/>
    </dgm:pt>
    <dgm:pt modelId="{28EB4CDA-104D-40A1-B4B3-C2316BFF546C}" type="pres">
      <dgm:prSet presAssocID="{DFAA7A34-57FF-4C2A-9BBA-B91F7D97E162}" presName="compositeNode" presStyleCnt="0">
        <dgm:presLayoutVars>
          <dgm:bulletEnabled val="1"/>
        </dgm:presLayoutVars>
      </dgm:prSet>
      <dgm:spPr/>
    </dgm:pt>
    <dgm:pt modelId="{35019B2F-0362-42EE-92A5-E0A39F7A96C3}" type="pres">
      <dgm:prSet presAssocID="{DFAA7A34-57FF-4C2A-9BBA-B91F7D97E162}" presName="bgRect" presStyleLbl="node1" presStyleIdx="0" presStyleCnt="6"/>
      <dgm:spPr/>
    </dgm:pt>
    <dgm:pt modelId="{396C3403-8FB2-4D15-9921-C8381F6A2465}" type="pres">
      <dgm:prSet presAssocID="{DFAA7A34-57FF-4C2A-9BBA-B91F7D97E162}" presName="parentNode" presStyleLbl="node1" presStyleIdx="0" presStyleCnt="6">
        <dgm:presLayoutVars>
          <dgm:chMax val="0"/>
          <dgm:bulletEnabled val="1"/>
        </dgm:presLayoutVars>
      </dgm:prSet>
      <dgm:spPr/>
    </dgm:pt>
    <dgm:pt modelId="{C61FCE70-629F-4311-88B0-20E13F9DB116}" type="pres">
      <dgm:prSet presAssocID="{DFAA7A34-57FF-4C2A-9BBA-B91F7D97E162}" presName="childNode" presStyleLbl="node1" presStyleIdx="0" presStyleCnt="6">
        <dgm:presLayoutVars>
          <dgm:bulletEnabled val="1"/>
        </dgm:presLayoutVars>
      </dgm:prSet>
      <dgm:spPr/>
    </dgm:pt>
    <dgm:pt modelId="{A4DFF16D-24BF-44A4-B874-0B4E9ADDD840}" type="pres">
      <dgm:prSet presAssocID="{6596E80B-7589-4209-BFF9-7E2F58D450AF}" presName="hSp" presStyleCnt="0"/>
      <dgm:spPr/>
    </dgm:pt>
    <dgm:pt modelId="{FC519AE5-BD3B-4C92-A310-1324AB0ED0EA}" type="pres">
      <dgm:prSet presAssocID="{6596E80B-7589-4209-BFF9-7E2F58D450AF}" presName="vProcSp" presStyleCnt="0"/>
      <dgm:spPr/>
    </dgm:pt>
    <dgm:pt modelId="{758D98B5-7646-4870-8190-8903023030A3}" type="pres">
      <dgm:prSet presAssocID="{6596E80B-7589-4209-BFF9-7E2F58D450AF}" presName="vSp1" presStyleCnt="0"/>
      <dgm:spPr/>
    </dgm:pt>
    <dgm:pt modelId="{DEC3F4DC-0D62-45E6-94EF-BDBD3F60180A}" type="pres">
      <dgm:prSet presAssocID="{6596E80B-7589-4209-BFF9-7E2F58D450AF}" presName="simulatedConn" presStyleLbl="solidFgAcc1" presStyleIdx="0" presStyleCnt="5"/>
      <dgm:spPr/>
    </dgm:pt>
    <dgm:pt modelId="{48FBFA93-2A0A-4B17-B86C-7F1650263BF5}" type="pres">
      <dgm:prSet presAssocID="{6596E80B-7589-4209-BFF9-7E2F58D450AF}" presName="vSp2" presStyleCnt="0"/>
      <dgm:spPr/>
    </dgm:pt>
    <dgm:pt modelId="{BC4802CD-BFB2-450A-9E68-85AC5C4F180E}" type="pres">
      <dgm:prSet presAssocID="{6596E80B-7589-4209-BFF9-7E2F58D450AF}" presName="sibTrans" presStyleCnt="0"/>
      <dgm:spPr/>
    </dgm:pt>
    <dgm:pt modelId="{876A094A-9CCD-4E1C-B8A7-6E62812E02B3}" type="pres">
      <dgm:prSet presAssocID="{CB7456E5-EB39-46B2-83A1-E827D86FF2B4}" presName="compositeNode" presStyleCnt="0">
        <dgm:presLayoutVars>
          <dgm:bulletEnabled val="1"/>
        </dgm:presLayoutVars>
      </dgm:prSet>
      <dgm:spPr/>
    </dgm:pt>
    <dgm:pt modelId="{AB4A384F-9BC5-4C2E-AE51-089780797A5F}" type="pres">
      <dgm:prSet presAssocID="{CB7456E5-EB39-46B2-83A1-E827D86FF2B4}" presName="bgRect" presStyleLbl="node1" presStyleIdx="1" presStyleCnt="6"/>
      <dgm:spPr/>
    </dgm:pt>
    <dgm:pt modelId="{E9599403-C646-4675-BBE7-AE49398A4DBA}" type="pres">
      <dgm:prSet presAssocID="{CB7456E5-EB39-46B2-83A1-E827D86FF2B4}" presName="parentNode" presStyleLbl="node1" presStyleIdx="1" presStyleCnt="6">
        <dgm:presLayoutVars>
          <dgm:chMax val="0"/>
          <dgm:bulletEnabled val="1"/>
        </dgm:presLayoutVars>
      </dgm:prSet>
      <dgm:spPr/>
    </dgm:pt>
    <dgm:pt modelId="{B585F00C-B88F-4A7C-8ABB-E6BAAE17A400}" type="pres">
      <dgm:prSet presAssocID="{CB7456E5-EB39-46B2-83A1-E827D86FF2B4}" presName="childNode" presStyleLbl="node1" presStyleIdx="1" presStyleCnt="6">
        <dgm:presLayoutVars>
          <dgm:bulletEnabled val="1"/>
        </dgm:presLayoutVars>
      </dgm:prSet>
      <dgm:spPr/>
    </dgm:pt>
    <dgm:pt modelId="{C05DA168-7190-430C-ADB2-B1A45C42B47F}" type="pres">
      <dgm:prSet presAssocID="{D5195DB3-0B62-4D2E-AF27-BEC7A6F6B9A4}" presName="hSp" presStyleCnt="0"/>
      <dgm:spPr/>
    </dgm:pt>
    <dgm:pt modelId="{DD3F5061-2C4F-4B8F-86C5-E97E87713EF4}" type="pres">
      <dgm:prSet presAssocID="{D5195DB3-0B62-4D2E-AF27-BEC7A6F6B9A4}" presName="vProcSp" presStyleCnt="0"/>
      <dgm:spPr/>
    </dgm:pt>
    <dgm:pt modelId="{22F0BA79-E4D6-4EFA-A9DE-7653ED224ACD}" type="pres">
      <dgm:prSet presAssocID="{D5195DB3-0B62-4D2E-AF27-BEC7A6F6B9A4}" presName="vSp1" presStyleCnt="0"/>
      <dgm:spPr/>
    </dgm:pt>
    <dgm:pt modelId="{A7A23DB7-30F2-4644-AC3E-8AE17CF5EDDF}" type="pres">
      <dgm:prSet presAssocID="{D5195DB3-0B62-4D2E-AF27-BEC7A6F6B9A4}" presName="simulatedConn" presStyleLbl="solidFgAcc1" presStyleIdx="1" presStyleCnt="5"/>
      <dgm:spPr/>
    </dgm:pt>
    <dgm:pt modelId="{CEAF4AEC-E2DE-4728-B5BA-841480AEEFC2}" type="pres">
      <dgm:prSet presAssocID="{D5195DB3-0B62-4D2E-AF27-BEC7A6F6B9A4}" presName="vSp2" presStyleCnt="0"/>
      <dgm:spPr/>
    </dgm:pt>
    <dgm:pt modelId="{666F2931-C1BF-4D14-9522-235C7EE6E7C1}" type="pres">
      <dgm:prSet presAssocID="{D5195DB3-0B62-4D2E-AF27-BEC7A6F6B9A4}" presName="sibTrans" presStyleCnt="0"/>
      <dgm:spPr/>
    </dgm:pt>
    <dgm:pt modelId="{5E874E12-2A41-4EF6-B785-073777F4671C}" type="pres">
      <dgm:prSet presAssocID="{358E6242-54F1-4E94-83A7-04EE830FBAB7}" presName="compositeNode" presStyleCnt="0">
        <dgm:presLayoutVars>
          <dgm:bulletEnabled val="1"/>
        </dgm:presLayoutVars>
      </dgm:prSet>
      <dgm:spPr/>
    </dgm:pt>
    <dgm:pt modelId="{BDC234EE-26E4-4593-80DB-C30F46F8DE1A}" type="pres">
      <dgm:prSet presAssocID="{358E6242-54F1-4E94-83A7-04EE830FBAB7}" presName="bgRect" presStyleLbl="node1" presStyleIdx="2" presStyleCnt="6"/>
      <dgm:spPr/>
    </dgm:pt>
    <dgm:pt modelId="{A5CD3867-AA8F-4A89-B9F2-31BB64DAFE8B}" type="pres">
      <dgm:prSet presAssocID="{358E6242-54F1-4E94-83A7-04EE830FBAB7}" presName="parentNode" presStyleLbl="node1" presStyleIdx="2" presStyleCnt="6">
        <dgm:presLayoutVars>
          <dgm:chMax val="0"/>
          <dgm:bulletEnabled val="1"/>
        </dgm:presLayoutVars>
      </dgm:prSet>
      <dgm:spPr/>
    </dgm:pt>
    <dgm:pt modelId="{9A0559F4-0AB9-442E-BCA6-A70AE28F767E}" type="pres">
      <dgm:prSet presAssocID="{358E6242-54F1-4E94-83A7-04EE830FBAB7}" presName="childNode" presStyleLbl="node1" presStyleIdx="2" presStyleCnt="6">
        <dgm:presLayoutVars>
          <dgm:bulletEnabled val="1"/>
        </dgm:presLayoutVars>
      </dgm:prSet>
      <dgm:spPr/>
    </dgm:pt>
    <dgm:pt modelId="{0DA77593-D787-44C5-A9F7-D0C3A7EA04B4}" type="pres">
      <dgm:prSet presAssocID="{21785F67-2C6A-4896-AC90-30916ED6F45D}" presName="hSp" presStyleCnt="0"/>
      <dgm:spPr/>
    </dgm:pt>
    <dgm:pt modelId="{96FF1DE8-5C8D-4D44-91EB-02A40D850A1C}" type="pres">
      <dgm:prSet presAssocID="{21785F67-2C6A-4896-AC90-30916ED6F45D}" presName="vProcSp" presStyleCnt="0"/>
      <dgm:spPr/>
    </dgm:pt>
    <dgm:pt modelId="{245279F9-5450-47C2-BD4F-D3CA363C2D85}" type="pres">
      <dgm:prSet presAssocID="{21785F67-2C6A-4896-AC90-30916ED6F45D}" presName="vSp1" presStyleCnt="0"/>
      <dgm:spPr/>
    </dgm:pt>
    <dgm:pt modelId="{3905A3B8-886A-4B52-A874-7B6EEE6CD1B7}" type="pres">
      <dgm:prSet presAssocID="{21785F67-2C6A-4896-AC90-30916ED6F45D}" presName="simulatedConn" presStyleLbl="solidFgAcc1" presStyleIdx="2" presStyleCnt="5"/>
      <dgm:spPr/>
    </dgm:pt>
    <dgm:pt modelId="{2CA1454D-463C-47F2-9892-E9470161648E}" type="pres">
      <dgm:prSet presAssocID="{21785F67-2C6A-4896-AC90-30916ED6F45D}" presName="vSp2" presStyleCnt="0"/>
      <dgm:spPr/>
    </dgm:pt>
    <dgm:pt modelId="{51DFC8B5-D9BB-4B70-9F74-AF36B8BB0E58}" type="pres">
      <dgm:prSet presAssocID="{21785F67-2C6A-4896-AC90-30916ED6F45D}" presName="sibTrans" presStyleCnt="0"/>
      <dgm:spPr/>
    </dgm:pt>
    <dgm:pt modelId="{73CB2C92-50FD-47F1-802B-43DE3D6CA78E}" type="pres">
      <dgm:prSet presAssocID="{7DB5401F-6912-46A6-8268-0E7E7E6DD5E6}" presName="compositeNode" presStyleCnt="0">
        <dgm:presLayoutVars>
          <dgm:bulletEnabled val="1"/>
        </dgm:presLayoutVars>
      </dgm:prSet>
      <dgm:spPr/>
    </dgm:pt>
    <dgm:pt modelId="{59B2C182-4623-44D3-847D-F644E86A00D0}" type="pres">
      <dgm:prSet presAssocID="{7DB5401F-6912-46A6-8268-0E7E7E6DD5E6}" presName="bgRect" presStyleLbl="node1" presStyleIdx="3" presStyleCnt="6"/>
      <dgm:spPr/>
    </dgm:pt>
    <dgm:pt modelId="{2AFF2595-5799-48A8-9F89-D4435025F5D0}" type="pres">
      <dgm:prSet presAssocID="{7DB5401F-6912-46A6-8268-0E7E7E6DD5E6}" presName="parentNode" presStyleLbl="node1" presStyleIdx="3" presStyleCnt="6">
        <dgm:presLayoutVars>
          <dgm:chMax val="0"/>
          <dgm:bulletEnabled val="1"/>
        </dgm:presLayoutVars>
      </dgm:prSet>
      <dgm:spPr/>
    </dgm:pt>
    <dgm:pt modelId="{96A54133-96E7-4F09-A14F-6A93DD2DC941}" type="pres">
      <dgm:prSet presAssocID="{7DB5401F-6912-46A6-8268-0E7E7E6DD5E6}" presName="childNode" presStyleLbl="node1" presStyleIdx="3" presStyleCnt="6">
        <dgm:presLayoutVars>
          <dgm:bulletEnabled val="1"/>
        </dgm:presLayoutVars>
      </dgm:prSet>
      <dgm:spPr/>
    </dgm:pt>
    <dgm:pt modelId="{CAC42A01-6D7C-4235-8205-F9AD7B9F4A60}" type="pres">
      <dgm:prSet presAssocID="{F6038B56-FE86-4102-B840-7BCBA9BC0D46}" presName="hSp" presStyleCnt="0"/>
      <dgm:spPr/>
    </dgm:pt>
    <dgm:pt modelId="{704A16A4-A7BA-476B-913B-165CC2C99A01}" type="pres">
      <dgm:prSet presAssocID="{F6038B56-FE86-4102-B840-7BCBA9BC0D46}" presName="vProcSp" presStyleCnt="0"/>
      <dgm:spPr/>
    </dgm:pt>
    <dgm:pt modelId="{B3AC0FB4-9CCB-4CD1-AD01-819C83551C0A}" type="pres">
      <dgm:prSet presAssocID="{F6038B56-FE86-4102-B840-7BCBA9BC0D46}" presName="vSp1" presStyleCnt="0"/>
      <dgm:spPr/>
    </dgm:pt>
    <dgm:pt modelId="{910C7332-7B86-4D66-939A-5A696B7890C9}" type="pres">
      <dgm:prSet presAssocID="{F6038B56-FE86-4102-B840-7BCBA9BC0D46}" presName="simulatedConn" presStyleLbl="solidFgAcc1" presStyleIdx="3" presStyleCnt="5"/>
      <dgm:spPr/>
    </dgm:pt>
    <dgm:pt modelId="{99D445CC-C49A-4D81-8AB5-B04850F0EE9F}" type="pres">
      <dgm:prSet presAssocID="{F6038B56-FE86-4102-B840-7BCBA9BC0D46}" presName="vSp2" presStyleCnt="0"/>
      <dgm:spPr/>
    </dgm:pt>
    <dgm:pt modelId="{3F1E469E-198A-4679-9D5F-9F1A12B8840B}" type="pres">
      <dgm:prSet presAssocID="{F6038B56-FE86-4102-B840-7BCBA9BC0D46}" presName="sibTrans" presStyleCnt="0"/>
      <dgm:spPr/>
    </dgm:pt>
    <dgm:pt modelId="{8C203685-EF52-494B-A5B5-53E48888999A}" type="pres">
      <dgm:prSet presAssocID="{BD3559F6-95D6-4DD6-8F3E-8F724912F5AB}" presName="compositeNode" presStyleCnt="0">
        <dgm:presLayoutVars>
          <dgm:bulletEnabled val="1"/>
        </dgm:presLayoutVars>
      </dgm:prSet>
      <dgm:spPr/>
    </dgm:pt>
    <dgm:pt modelId="{70AF7221-D284-40C3-BBC7-A8BCE004EDD7}" type="pres">
      <dgm:prSet presAssocID="{BD3559F6-95D6-4DD6-8F3E-8F724912F5AB}" presName="bgRect" presStyleLbl="node1" presStyleIdx="4" presStyleCnt="6"/>
      <dgm:spPr/>
    </dgm:pt>
    <dgm:pt modelId="{D7C69D86-8E64-4B9A-B4E2-69FEFA94BA94}" type="pres">
      <dgm:prSet presAssocID="{BD3559F6-95D6-4DD6-8F3E-8F724912F5AB}" presName="parentNode" presStyleLbl="node1" presStyleIdx="4" presStyleCnt="6">
        <dgm:presLayoutVars>
          <dgm:chMax val="0"/>
          <dgm:bulletEnabled val="1"/>
        </dgm:presLayoutVars>
      </dgm:prSet>
      <dgm:spPr/>
    </dgm:pt>
    <dgm:pt modelId="{427EDAD2-24D5-4E1F-B1FB-BA6E00D2EBAD}" type="pres">
      <dgm:prSet presAssocID="{BD3559F6-95D6-4DD6-8F3E-8F724912F5AB}" presName="childNode" presStyleLbl="node1" presStyleIdx="4" presStyleCnt="6">
        <dgm:presLayoutVars>
          <dgm:bulletEnabled val="1"/>
        </dgm:presLayoutVars>
      </dgm:prSet>
      <dgm:spPr/>
    </dgm:pt>
    <dgm:pt modelId="{1373DAEE-D2BC-44CB-A78C-988F5A8CAC29}" type="pres">
      <dgm:prSet presAssocID="{46EBDBDE-CF84-45CA-BE15-D4FA8C0D4980}" presName="hSp" presStyleCnt="0"/>
      <dgm:spPr/>
    </dgm:pt>
    <dgm:pt modelId="{5F293DE2-3701-4754-B870-327A5CC608D7}" type="pres">
      <dgm:prSet presAssocID="{46EBDBDE-CF84-45CA-BE15-D4FA8C0D4980}" presName="vProcSp" presStyleCnt="0"/>
      <dgm:spPr/>
    </dgm:pt>
    <dgm:pt modelId="{E3D7B4EE-D05B-42F8-997D-705E8ADB7F87}" type="pres">
      <dgm:prSet presAssocID="{46EBDBDE-CF84-45CA-BE15-D4FA8C0D4980}" presName="vSp1" presStyleCnt="0"/>
      <dgm:spPr/>
    </dgm:pt>
    <dgm:pt modelId="{12CFB412-4BA8-429F-BE7D-D4B4B30E6E41}" type="pres">
      <dgm:prSet presAssocID="{46EBDBDE-CF84-45CA-BE15-D4FA8C0D4980}" presName="simulatedConn" presStyleLbl="solidFgAcc1" presStyleIdx="4" presStyleCnt="5"/>
      <dgm:spPr/>
    </dgm:pt>
    <dgm:pt modelId="{6ACC5F3C-C389-4946-9D21-02768403E428}" type="pres">
      <dgm:prSet presAssocID="{46EBDBDE-CF84-45CA-BE15-D4FA8C0D4980}" presName="vSp2" presStyleCnt="0"/>
      <dgm:spPr/>
    </dgm:pt>
    <dgm:pt modelId="{E4787E54-3AA2-44C7-8275-EE7EFFC5052A}" type="pres">
      <dgm:prSet presAssocID="{46EBDBDE-CF84-45CA-BE15-D4FA8C0D4980}" presName="sibTrans" presStyleCnt="0"/>
      <dgm:spPr/>
    </dgm:pt>
    <dgm:pt modelId="{6E27B665-B5DA-4D07-BDB7-4E1428B3DDFE}" type="pres">
      <dgm:prSet presAssocID="{DFB7C99E-B48A-41DF-B994-20D1CF74F3B0}" presName="compositeNode" presStyleCnt="0">
        <dgm:presLayoutVars>
          <dgm:bulletEnabled val="1"/>
        </dgm:presLayoutVars>
      </dgm:prSet>
      <dgm:spPr/>
    </dgm:pt>
    <dgm:pt modelId="{4AD80CDA-DA32-4950-B272-D66BFF209CEA}" type="pres">
      <dgm:prSet presAssocID="{DFB7C99E-B48A-41DF-B994-20D1CF74F3B0}" presName="bgRect" presStyleLbl="node1" presStyleIdx="5" presStyleCnt="6"/>
      <dgm:spPr/>
    </dgm:pt>
    <dgm:pt modelId="{BB593F81-09CA-43ED-8190-FA335AFB5E3A}" type="pres">
      <dgm:prSet presAssocID="{DFB7C99E-B48A-41DF-B994-20D1CF74F3B0}" presName="parentNode" presStyleLbl="node1" presStyleIdx="5" presStyleCnt="6">
        <dgm:presLayoutVars>
          <dgm:chMax val="0"/>
          <dgm:bulletEnabled val="1"/>
        </dgm:presLayoutVars>
      </dgm:prSet>
      <dgm:spPr/>
    </dgm:pt>
    <dgm:pt modelId="{CA6D90C3-1B43-4DD5-A4CC-D6425382C700}" type="pres">
      <dgm:prSet presAssocID="{DFB7C99E-B48A-41DF-B994-20D1CF74F3B0}" presName="childNode" presStyleLbl="node1" presStyleIdx="5" presStyleCnt="6">
        <dgm:presLayoutVars>
          <dgm:bulletEnabled val="1"/>
        </dgm:presLayoutVars>
      </dgm:prSet>
      <dgm:spPr/>
    </dgm:pt>
  </dgm:ptLst>
  <dgm:cxnLst>
    <dgm:cxn modelId="{84B91F09-9A20-4842-9C33-219A72A73CAB}" type="presOf" srcId="{5642C299-730C-44BA-8F6E-4C88E98716A9}" destId="{96A54133-96E7-4F09-A14F-6A93DD2DC941}" srcOrd="0" destOrd="0" presId="urn:microsoft.com/office/officeart/2005/8/layout/hProcess7"/>
    <dgm:cxn modelId="{89E2800A-6334-481D-B2FC-5777349B7BB6}" type="presOf" srcId="{BF7E7B69-D4B1-4B86-859C-1C95DB5D1639}" destId="{0407322E-224D-40A8-B349-81CEDD61D408}" srcOrd="0" destOrd="0" presId="urn:microsoft.com/office/officeart/2005/8/layout/hProcess7"/>
    <dgm:cxn modelId="{D53DA30B-A4FD-41C7-8CEE-E311C519DBF3}" srcId="{BF7E7B69-D4B1-4B86-859C-1C95DB5D1639}" destId="{BD3559F6-95D6-4DD6-8F3E-8F724912F5AB}" srcOrd="4" destOrd="0" parTransId="{54245963-0016-4628-8713-D913EBECD481}" sibTransId="{46EBDBDE-CF84-45CA-BE15-D4FA8C0D4980}"/>
    <dgm:cxn modelId="{C1F3890F-2303-44FB-9E5E-E1EB524F6FA8}" srcId="{BD3559F6-95D6-4DD6-8F3E-8F724912F5AB}" destId="{C5578139-17C5-4568-A451-C3D1B3C82AE8}" srcOrd="0" destOrd="0" parTransId="{0D214343-65DC-436D-9921-9D2754C359D1}" sibTransId="{D9535E05-C154-4F96-8930-A0EC3CA0C9E5}"/>
    <dgm:cxn modelId="{BD87FB0F-55CF-4E6B-84E3-4B1610A24F98}" type="presOf" srcId="{CB7456E5-EB39-46B2-83A1-E827D86FF2B4}" destId="{AB4A384F-9BC5-4C2E-AE51-089780797A5F}" srcOrd="0" destOrd="0" presId="urn:microsoft.com/office/officeart/2005/8/layout/hProcess7"/>
    <dgm:cxn modelId="{AB979510-DC25-4F7B-BAA5-4A6850802E7B}" type="presOf" srcId="{DFB7C99E-B48A-41DF-B994-20D1CF74F3B0}" destId="{BB593F81-09CA-43ED-8190-FA335AFB5E3A}" srcOrd="1" destOrd="0" presId="urn:microsoft.com/office/officeart/2005/8/layout/hProcess7"/>
    <dgm:cxn modelId="{418DE912-C36A-45D8-BF8F-F6CA37BCAA33}" srcId="{7DB5401F-6912-46A6-8268-0E7E7E6DD5E6}" destId="{5642C299-730C-44BA-8F6E-4C88E98716A9}" srcOrd="0" destOrd="0" parTransId="{945261CC-0D51-4AC9-AC14-9281838C9C1A}" sibTransId="{1CA2C6E7-36D7-47A9-ACCC-86C387A82025}"/>
    <dgm:cxn modelId="{7C209513-95B8-42AE-8CD6-28A838F4A5AD}" type="presOf" srcId="{DFB7C99E-B48A-41DF-B994-20D1CF74F3B0}" destId="{4AD80CDA-DA32-4950-B272-D66BFF209CEA}" srcOrd="0" destOrd="0" presId="urn:microsoft.com/office/officeart/2005/8/layout/hProcess7"/>
    <dgm:cxn modelId="{3C3C3619-DC8D-4523-94A2-0E6DFFE30BDF}" type="presOf" srcId="{6C0BA809-25C9-4068-B937-E54030209605}" destId="{B585F00C-B88F-4A7C-8ABB-E6BAAE17A400}" srcOrd="0" destOrd="0" presId="urn:microsoft.com/office/officeart/2005/8/layout/hProcess7"/>
    <dgm:cxn modelId="{960D5B2B-02E8-49B8-90FF-3BB976BBB6F0}" srcId="{BF7E7B69-D4B1-4B86-859C-1C95DB5D1639}" destId="{DFAA7A34-57FF-4C2A-9BBA-B91F7D97E162}" srcOrd="0" destOrd="0" parTransId="{48BC0988-7895-450E-91D1-F24715427076}" sibTransId="{6596E80B-7589-4209-BFF9-7E2F58D450AF}"/>
    <dgm:cxn modelId="{30A9E02E-DB22-4291-B2A0-6B899914218F}" type="presOf" srcId="{6ECBAFA4-1E38-42DC-A9B2-5325A552B2EF}" destId="{9A0559F4-0AB9-442E-BCA6-A70AE28F767E}" srcOrd="0" destOrd="0" presId="urn:microsoft.com/office/officeart/2005/8/layout/hProcess7"/>
    <dgm:cxn modelId="{628C1D5B-8212-48F2-92CC-72AAC1E7D972}" srcId="{BF7E7B69-D4B1-4B86-859C-1C95DB5D1639}" destId="{358E6242-54F1-4E94-83A7-04EE830FBAB7}" srcOrd="2" destOrd="0" parTransId="{273C1CAB-6FCB-493C-A395-36C870474988}" sibTransId="{21785F67-2C6A-4896-AC90-30916ED6F45D}"/>
    <dgm:cxn modelId="{99C29144-AA16-480C-BA6B-6BFD62B0D5AF}" srcId="{DFB7C99E-B48A-41DF-B994-20D1CF74F3B0}" destId="{A831AF3B-124E-43C4-B515-9B59E589A904}" srcOrd="0" destOrd="0" parTransId="{D5180188-C97B-439C-951C-68F2AE7D7B99}" sibTransId="{3F1D5F90-E4AE-44D6-BF38-C6742EEC2F7E}"/>
    <dgm:cxn modelId="{69EBA044-459E-4E9F-A3BA-5E8C1DF9DD7B}" type="presOf" srcId="{7DB5401F-6912-46A6-8268-0E7E7E6DD5E6}" destId="{2AFF2595-5799-48A8-9F89-D4435025F5D0}" srcOrd="1" destOrd="0" presId="urn:microsoft.com/office/officeart/2005/8/layout/hProcess7"/>
    <dgm:cxn modelId="{91A2356D-B796-4C87-BAED-198617E8F580}" srcId="{BF7E7B69-D4B1-4B86-859C-1C95DB5D1639}" destId="{CB7456E5-EB39-46B2-83A1-E827D86FF2B4}" srcOrd="1" destOrd="0" parTransId="{69475F90-BDCF-49C2-878B-3DB73F6E3524}" sibTransId="{D5195DB3-0B62-4D2E-AF27-BEC7A6F6B9A4}"/>
    <dgm:cxn modelId="{1A3E6771-014B-49EA-8754-7FEAD91A92B2}" type="presOf" srcId="{3F0E329B-A403-4344-BB31-291D8BC5C5E6}" destId="{C61FCE70-629F-4311-88B0-20E13F9DB116}" srcOrd="0" destOrd="0" presId="urn:microsoft.com/office/officeart/2005/8/layout/hProcess7"/>
    <dgm:cxn modelId="{57F27371-286E-4BD7-AD9E-98DDF39A3874}" type="presOf" srcId="{BD3559F6-95D6-4DD6-8F3E-8F724912F5AB}" destId="{70AF7221-D284-40C3-BBC7-A8BCE004EDD7}" srcOrd="0" destOrd="0" presId="urn:microsoft.com/office/officeart/2005/8/layout/hProcess7"/>
    <dgm:cxn modelId="{6D715452-4CC9-4C2D-818B-166FA9332701}" srcId="{358E6242-54F1-4E94-83A7-04EE830FBAB7}" destId="{6ECBAFA4-1E38-42DC-A9B2-5325A552B2EF}" srcOrd="0" destOrd="0" parTransId="{745805AF-6A37-4B66-877D-CB9988F415CA}" sibTransId="{D02BB872-996E-4D20-B6B6-058CD3F93225}"/>
    <dgm:cxn modelId="{982F2D59-7DD9-4A25-80D3-CE6FE0FA1773}" srcId="{DFAA7A34-57FF-4C2A-9BBA-B91F7D97E162}" destId="{3F0E329B-A403-4344-BB31-291D8BC5C5E6}" srcOrd="0" destOrd="0" parTransId="{B16057D7-ABC6-4681-BB57-BF84C7461185}" sibTransId="{C05E9CCE-5DB2-4E0A-841F-AD8D16F9BACA}"/>
    <dgm:cxn modelId="{B9608196-9626-4CEB-BE83-9691EB986E02}" srcId="{BF7E7B69-D4B1-4B86-859C-1C95DB5D1639}" destId="{7DB5401F-6912-46A6-8268-0E7E7E6DD5E6}" srcOrd="3" destOrd="0" parTransId="{50EA13BC-2711-461E-BA13-49ADB2C2B15E}" sibTransId="{F6038B56-FE86-4102-B840-7BCBA9BC0D46}"/>
    <dgm:cxn modelId="{0BFA0499-2DA3-46B7-B96C-2BA2C9CE7F61}" type="presOf" srcId="{358E6242-54F1-4E94-83A7-04EE830FBAB7}" destId="{A5CD3867-AA8F-4A89-B9F2-31BB64DAFE8B}" srcOrd="1" destOrd="0" presId="urn:microsoft.com/office/officeart/2005/8/layout/hProcess7"/>
    <dgm:cxn modelId="{1B171499-5DCA-4F23-9205-1EF017FA1479}" srcId="{BF7E7B69-D4B1-4B86-859C-1C95DB5D1639}" destId="{DFB7C99E-B48A-41DF-B994-20D1CF74F3B0}" srcOrd="5" destOrd="0" parTransId="{A0961391-E834-4BF1-BE11-BCB34E681149}" sibTransId="{8E844AB1-F3BF-4BDF-8A5E-EAB718F62B23}"/>
    <dgm:cxn modelId="{082690A9-EA63-4FDF-BEDD-5E0E74017168}" type="presOf" srcId="{CB7456E5-EB39-46B2-83A1-E827D86FF2B4}" destId="{E9599403-C646-4675-BBE7-AE49398A4DBA}" srcOrd="1" destOrd="0" presId="urn:microsoft.com/office/officeart/2005/8/layout/hProcess7"/>
    <dgm:cxn modelId="{2D6AF2AA-98AB-40AE-A889-1AF463B28885}" type="presOf" srcId="{7DB5401F-6912-46A6-8268-0E7E7E6DD5E6}" destId="{59B2C182-4623-44D3-847D-F644E86A00D0}" srcOrd="0" destOrd="0" presId="urn:microsoft.com/office/officeart/2005/8/layout/hProcess7"/>
    <dgm:cxn modelId="{81AE29AF-6276-4338-8D44-C088268E23EB}" type="presOf" srcId="{BD3559F6-95D6-4DD6-8F3E-8F724912F5AB}" destId="{D7C69D86-8E64-4B9A-B4E2-69FEFA94BA94}" srcOrd="1" destOrd="0" presId="urn:microsoft.com/office/officeart/2005/8/layout/hProcess7"/>
    <dgm:cxn modelId="{450408C8-4F6C-485D-B14F-04C781F5AFF5}" type="presOf" srcId="{358E6242-54F1-4E94-83A7-04EE830FBAB7}" destId="{BDC234EE-26E4-4593-80DB-C30F46F8DE1A}" srcOrd="0" destOrd="0" presId="urn:microsoft.com/office/officeart/2005/8/layout/hProcess7"/>
    <dgm:cxn modelId="{5197C5C9-C038-418F-9176-20319901E4E4}" type="presOf" srcId="{DFAA7A34-57FF-4C2A-9BBA-B91F7D97E162}" destId="{396C3403-8FB2-4D15-9921-C8381F6A2465}" srcOrd="1" destOrd="0" presId="urn:microsoft.com/office/officeart/2005/8/layout/hProcess7"/>
    <dgm:cxn modelId="{EFD81CDF-BF86-4784-BC48-F9884F1ABAA7}" type="presOf" srcId="{A831AF3B-124E-43C4-B515-9B59E589A904}" destId="{CA6D90C3-1B43-4DD5-A4CC-D6425382C700}" srcOrd="0" destOrd="0" presId="urn:microsoft.com/office/officeart/2005/8/layout/hProcess7"/>
    <dgm:cxn modelId="{9CEB35F0-E81D-491E-A450-3D800E00DCC1}" srcId="{CB7456E5-EB39-46B2-83A1-E827D86FF2B4}" destId="{6C0BA809-25C9-4068-B937-E54030209605}" srcOrd="0" destOrd="0" parTransId="{EAE23C59-4AC2-476D-B117-F0CB8545C3A0}" sibTransId="{D5FA7606-183A-4F0F-B748-3D66ED35B42D}"/>
    <dgm:cxn modelId="{F4D2A0F8-833D-4C45-B559-819A5B8610F1}" type="presOf" srcId="{DFAA7A34-57FF-4C2A-9BBA-B91F7D97E162}" destId="{35019B2F-0362-42EE-92A5-E0A39F7A96C3}" srcOrd="0" destOrd="0" presId="urn:microsoft.com/office/officeart/2005/8/layout/hProcess7"/>
    <dgm:cxn modelId="{8561EEFB-15CF-4163-93FF-DF5D5B5386AA}" type="presOf" srcId="{C5578139-17C5-4568-A451-C3D1B3C82AE8}" destId="{427EDAD2-24D5-4E1F-B1FB-BA6E00D2EBAD}" srcOrd="0" destOrd="0" presId="urn:microsoft.com/office/officeart/2005/8/layout/hProcess7"/>
    <dgm:cxn modelId="{7F3ED694-EA8E-496B-94DD-F9D692867256}" type="presParOf" srcId="{0407322E-224D-40A8-B349-81CEDD61D408}" destId="{28EB4CDA-104D-40A1-B4B3-C2316BFF546C}" srcOrd="0" destOrd="0" presId="urn:microsoft.com/office/officeart/2005/8/layout/hProcess7"/>
    <dgm:cxn modelId="{956FF5F1-E263-4626-8F59-218053B25222}" type="presParOf" srcId="{28EB4CDA-104D-40A1-B4B3-C2316BFF546C}" destId="{35019B2F-0362-42EE-92A5-E0A39F7A96C3}" srcOrd="0" destOrd="0" presId="urn:microsoft.com/office/officeart/2005/8/layout/hProcess7"/>
    <dgm:cxn modelId="{048C2CCF-4B99-408D-AF9D-BBC10141F325}" type="presParOf" srcId="{28EB4CDA-104D-40A1-B4B3-C2316BFF546C}" destId="{396C3403-8FB2-4D15-9921-C8381F6A2465}" srcOrd="1" destOrd="0" presId="urn:microsoft.com/office/officeart/2005/8/layout/hProcess7"/>
    <dgm:cxn modelId="{12C2355F-3947-42AB-ADFF-A1DD09D57FB6}" type="presParOf" srcId="{28EB4CDA-104D-40A1-B4B3-C2316BFF546C}" destId="{C61FCE70-629F-4311-88B0-20E13F9DB116}" srcOrd="2" destOrd="0" presId="urn:microsoft.com/office/officeart/2005/8/layout/hProcess7"/>
    <dgm:cxn modelId="{7B015CD8-7ABD-4B80-92AC-CC8174BE303F}" type="presParOf" srcId="{0407322E-224D-40A8-B349-81CEDD61D408}" destId="{A4DFF16D-24BF-44A4-B874-0B4E9ADDD840}" srcOrd="1" destOrd="0" presId="urn:microsoft.com/office/officeart/2005/8/layout/hProcess7"/>
    <dgm:cxn modelId="{7A54E9A5-5FB1-4CAB-83A1-B86869B096C1}" type="presParOf" srcId="{0407322E-224D-40A8-B349-81CEDD61D408}" destId="{FC519AE5-BD3B-4C92-A310-1324AB0ED0EA}" srcOrd="2" destOrd="0" presId="urn:microsoft.com/office/officeart/2005/8/layout/hProcess7"/>
    <dgm:cxn modelId="{CE2CF866-0C01-44D5-85C9-DF50B410621A}" type="presParOf" srcId="{FC519AE5-BD3B-4C92-A310-1324AB0ED0EA}" destId="{758D98B5-7646-4870-8190-8903023030A3}" srcOrd="0" destOrd="0" presId="urn:microsoft.com/office/officeart/2005/8/layout/hProcess7"/>
    <dgm:cxn modelId="{26C68B7D-1074-412A-9D78-7D05492DD9E9}" type="presParOf" srcId="{FC519AE5-BD3B-4C92-A310-1324AB0ED0EA}" destId="{DEC3F4DC-0D62-45E6-94EF-BDBD3F60180A}" srcOrd="1" destOrd="0" presId="urn:microsoft.com/office/officeart/2005/8/layout/hProcess7"/>
    <dgm:cxn modelId="{529FB04D-6357-48FC-8844-1716B8A4DE50}" type="presParOf" srcId="{FC519AE5-BD3B-4C92-A310-1324AB0ED0EA}" destId="{48FBFA93-2A0A-4B17-B86C-7F1650263BF5}" srcOrd="2" destOrd="0" presId="urn:microsoft.com/office/officeart/2005/8/layout/hProcess7"/>
    <dgm:cxn modelId="{C6BC7AC9-3E10-4C60-81B1-A0E5DCA164B8}" type="presParOf" srcId="{0407322E-224D-40A8-B349-81CEDD61D408}" destId="{BC4802CD-BFB2-450A-9E68-85AC5C4F180E}" srcOrd="3" destOrd="0" presId="urn:microsoft.com/office/officeart/2005/8/layout/hProcess7"/>
    <dgm:cxn modelId="{2B2EDBBA-7F50-4413-9E53-96296F4EB1C0}" type="presParOf" srcId="{0407322E-224D-40A8-B349-81CEDD61D408}" destId="{876A094A-9CCD-4E1C-B8A7-6E62812E02B3}" srcOrd="4" destOrd="0" presId="urn:microsoft.com/office/officeart/2005/8/layout/hProcess7"/>
    <dgm:cxn modelId="{A0F7DA1D-A910-4490-A5BA-9D1F46DFB0D1}" type="presParOf" srcId="{876A094A-9CCD-4E1C-B8A7-6E62812E02B3}" destId="{AB4A384F-9BC5-4C2E-AE51-089780797A5F}" srcOrd="0" destOrd="0" presId="urn:microsoft.com/office/officeart/2005/8/layout/hProcess7"/>
    <dgm:cxn modelId="{9B30BB5C-447D-43E4-B17B-7E5CA130015C}" type="presParOf" srcId="{876A094A-9CCD-4E1C-B8A7-6E62812E02B3}" destId="{E9599403-C646-4675-BBE7-AE49398A4DBA}" srcOrd="1" destOrd="0" presId="urn:microsoft.com/office/officeart/2005/8/layout/hProcess7"/>
    <dgm:cxn modelId="{F35A029C-7D01-4D70-9443-0DA7513183B6}" type="presParOf" srcId="{876A094A-9CCD-4E1C-B8A7-6E62812E02B3}" destId="{B585F00C-B88F-4A7C-8ABB-E6BAAE17A400}" srcOrd="2" destOrd="0" presId="urn:microsoft.com/office/officeart/2005/8/layout/hProcess7"/>
    <dgm:cxn modelId="{65FDB65E-45DD-48AE-BDAB-173A617B8FC6}" type="presParOf" srcId="{0407322E-224D-40A8-B349-81CEDD61D408}" destId="{C05DA168-7190-430C-ADB2-B1A45C42B47F}" srcOrd="5" destOrd="0" presId="urn:microsoft.com/office/officeart/2005/8/layout/hProcess7"/>
    <dgm:cxn modelId="{0BEEDB7D-2632-4B4C-81EC-12BB8046C066}" type="presParOf" srcId="{0407322E-224D-40A8-B349-81CEDD61D408}" destId="{DD3F5061-2C4F-4B8F-86C5-E97E87713EF4}" srcOrd="6" destOrd="0" presId="urn:microsoft.com/office/officeart/2005/8/layout/hProcess7"/>
    <dgm:cxn modelId="{4E234448-0251-4D67-9F65-66D2F5673457}" type="presParOf" srcId="{DD3F5061-2C4F-4B8F-86C5-E97E87713EF4}" destId="{22F0BA79-E4D6-4EFA-A9DE-7653ED224ACD}" srcOrd="0" destOrd="0" presId="urn:microsoft.com/office/officeart/2005/8/layout/hProcess7"/>
    <dgm:cxn modelId="{5328375E-6BB3-442E-89E3-9CE960BD8C0A}" type="presParOf" srcId="{DD3F5061-2C4F-4B8F-86C5-E97E87713EF4}" destId="{A7A23DB7-30F2-4644-AC3E-8AE17CF5EDDF}" srcOrd="1" destOrd="0" presId="urn:microsoft.com/office/officeart/2005/8/layout/hProcess7"/>
    <dgm:cxn modelId="{324CDE8B-F266-4132-A4D5-33E6C2A3F70B}" type="presParOf" srcId="{DD3F5061-2C4F-4B8F-86C5-E97E87713EF4}" destId="{CEAF4AEC-E2DE-4728-B5BA-841480AEEFC2}" srcOrd="2" destOrd="0" presId="urn:microsoft.com/office/officeart/2005/8/layout/hProcess7"/>
    <dgm:cxn modelId="{46E83ADC-B6C4-49C5-9DC6-C13653CCBBC1}" type="presParOf" srcId="{0407322E-224D-40A8-B349-81CEDD61D408}" destId="{666F2931-C1BF-4D14-9522-235C7EE6E7C1}" srcOrd="7" destOrd="0" presId="urn:microsoft.com/office/officeart/2005/8/layout/hProcess7"/>
    <dgm:cxn modelId="{870D9B1D-E3EF-4373-8C6E-F0F5FB55B66D}" type="presParOf" srcId="{0407322E-224D-40A8-B349-81CEDD61D408}" destId="{5E874E12-2A41-4EF6-B785-073777F4671C}" srcOrd="8" destOrd="0" presId="urn:microsoft.com/office/officeart/2005/8/layout/hProcess7"/>
    <dgm:cxn modelId="{10AFA66C-0838-405E-8C38-F67105AD77E0}" type="presParOf" srcId="{5E874E12-2A41-4EF6-B785-073777F4671C}" destId="{BDC234EE-26E4-4593-80DB-C30F46F8DE1A}" srcOrd="0" destOrd="0" presId="urn:microsoft.com/office/officeart/2005/8/layout/hProcess7"/>
    <dgm:cxn modelId="{2D5C161C-9FE3-41FE-8C76-6FEF10D1E9B3}" type="presParOf" srcId="{5E874E12-2A41-4EF6-B785-073777F4671C}" destId="{A5CD3867-AA8F-4A89-B9F2-31BB64DAFE8B}" srcOrd="1" destOrd="0" presId="urn:microsoft.com/office/officeart/2005/8/layout/hProcess7"/>
    <dgm:cxn modelId="{EC3E3F10-2EAC-4FDD-9F6E-857E80F6F1FF}" type="presParOf" srcId="{5E874E12-2A41-4EF6-B785-073777F4671C}" destId="{9A0559F4-0AB9-442E-BCA6-A70AE28F767E}" srcOrd="2" destOrd="0" presId="urn:microsoft.com/office/officeart/2005/8/layout/hProcess7"/>
    <dgm:cxn modelId="{350DD974-4C7A-4EB5-A501-0B9ABE8FF4E1}" type="presParOf" srcId="{0407322E-224D-40A8-B349-81CEDD61D408}" destId="{0DA77593-D787-44C5-A9F7-D0C3A7EA04B4}" srcOrd="9" destOrd="0" presId="urn:microsoft.com/office/officeart/2005/8/layout/hProcess7"/>
    <dgm:cxn modelId="{012BE271-08B8-4613-97A5-10D9F0E8C51C}" type="presParOf" srcId="{0407322E-224D-40A8-B349-81CEDD61D408}" destId="{96FF1DE8-5C8D-4D44-91EB-02A40D850A1C}" srcOrd="10" destOrd="0" presId="urn:microsoft.com/office/officeart/2005/8/layout/hProcess7"/>
    <dgm:cxn modelId="{BE1AAE98-864A-4DF6-AF27-5986948E08D1}" type="presParOf" srcId="{96FF1DE8-5C8D-4D44-91EB-02A40D850A1C}" destId="{245279F9-5450-47C2-BD4F-D3CA363C2D85}" srcOrd="0" destOrd="0" presId="urn:microsoft.com/office/officeart/2005/8/layout/hProcess7"/>
    <dgm:cxn modelId="{4677BEFB-4795-45E2-ACEF-3644FE611CC7}" type="presParOf" srcId="{96FF1DE8-5C8D-4D44-91EB-02A40D850A1C}" destId="{3905A3B8-886A-4B52-A874-7B6EEE6CD1B7}" srcOrd="1" destOrd="0" presId="urn:microsoft.com/office/officeart/2005/8/layout/hProcess7"/>
    <dgm:cxn modelId="{66A57C03-156E-4614-9CF4-CE2FB6D173D2}" type="presParOf" srcId="{96FF1DE8-5C8D-4D44-91EB-02A40D850A1C}" destId="{2CA1454D-463C-47F2-9892-E9470161648E}" srcOrd="2" destOrd="0" presId="urn:microsoft.com/office/officeart/2005/8/layout/hProcess7"/>
    <dgm:cxn modelId="{73992B53-EA9C-4318-A326-00244BFA87B1}" type="presParOf" srcId="{0407322E-224D-40A8-B349-81CEDD61D408}" destId="{51DFC8B5-D9BB-4B70-9F74-AF36B8BB0E58}" srcOrd="11" destOrd="0" presId="urn:microsoft.com/office/officeart/2005/8/layout/hProcess7"/>
    <dgm:cxn modelId="{C36652F4-E2FF-43F3-9CAA-BEF70DAC613E}" type="presParOf" srcId="{0407322E-224D-40A8-B349-81CEDD61D408}" destId="{73CB2C92-50FD-47F1-802B-43DE3D6CA78E}" srcOrd="12" destOrd="0" presId="urn:microsoft.com/office/officeart/2005/8/layout/hProcess7"/>
    <dgm:cxn modelId="{5E81E771-9649-4128-B39D-AAB3053A25BB}" type="presParOf" srcId="{73CB2C92-50FD-47F1-802B-43DE3D6CA78E}" destId="{59B2C182-4623-44D3-847D-F644E86A00D0}" srcOrd="0" destOrd="0" presId="urn:microsoft.com/office/officeart/2005/8/layout/hProcess7"/>
    <dgm:cxn modelId="{C029FE93-8A73-4339-980A-FD92CCE71B99}" type="presParOf" srcId="{73CB2C92-50FD-47F1-802B-43DE3D6CA78E}" destId="{2AFF2595-5799-48A8-9F89-D4435025F5D0}" srcOrd="1" destOrd="0" presId="urn:microsoft.com/office/officeart/2005/8/layout/hProcess7"/>
    <dgm:cxn modelId="{C06225F9-40EE-46D7-8B43-C7D65489A460}" type="presParOf" srcId="{73CB2C92-50FD-47F1-802B-43DE3D6CA78E}" destId="{96A54133-96E7-4F09-A14F-6A93DD2DC941}" srcOrd="2" destOrd="0" presId="urn:microsoft.com/office/officeart/2005/8/layout/hProcess7"/>
    <dgm:cxn modelId="{32992A89-3E32-4035-B623-37F44BE1F2F2}" type="presParOf" srcId="{0407322E-224D-40A8-B349-81CEDD61D408}" destId="{CAC42A01-6D7C-4235-8205-F9AD7B9F4A60}" srcOrd="13" destOrd="0" presId="urn:microsoft.com/office/officeart/2005/8/layout/hProcess7"/>
    <dgm:cxn modelId="{07AB54A7-0AC6-443F-8ED7-03972AC46083}" type="presParOf" srcId="{0407322E-224D-40A8-B349-81CEDD61D408}" destId="{704A16A4-A7BA-476B-913B-165CC2C99A01}" srcOrd="14" destOrd="0" presId="urn:microsoft.com/office/officeart/2005/8/layout/hProcess7"/>
    <dgm:cxn modelId="{C9CF42F5-B1AD-41F9-804E-D2C86E54EC70}" type="presParOf" srcId="{704A16A4-A7BA-476B-913B-165CC2C99A01}" destId="{B3AC0FB4-9CCB-4CD1-AD01-819C83551C0A}" srcOrd="0" destOrd="0" presId="urn:microsoft.com/office/officeart/2005/8/layout/hProcess7"/>
    <dgm:cxn modelId="{A6229734-421C-4722-BB61-0AC4CD062CB4}" type="presParOf" srcId="{704A16A4-A7BA-476B-913B-165CC2C99A01}" destId="{910C7332-7B86-4D66-939A-5A696B7890C9}" srcOrd="1" destOrd="0" presId="urn:microsoft.com/office/officeart/2005/8/layout/hProcess7"/>
    <dgm:cxn modelId="{A7030B84-D00D-42B4-96CB-A0FF19A3E9C5}" type="presParOf" srcId="{704A16A4-A7BA-476B-913B-165CC2C99A01}" destId="{99D445CC-C49A-4D81-8AB5-B04850F0EE9F}" srcOrd="2" destOrd="0" presId="urn:microsoft.com/office/officeart/2005/8/layout/hProcess7"/>
    <dgm:cxn modelId="{B8D0C9EB-7C87-4E01-B567-893A829858F8}" type="presParOf" srcId="{0407322E-224D-40A8-B349-81CEDD61D408}" destId="{3F1E469E-198A-4679-9D5F-9F1A12B8840B}" srcOrd="15" destOrd="0" presId="urn:microsoft.com/office/officeart/2005/8/layout/hProcess7"/>
    <dgm:cxn modelId="{137FACFA-4438-4CFD-A540-787DB953FD69}" type="presParOf" srcId="{0407322E-224D-40A8-B349-81CEDD61D408}" destId="{8C203685-EF52-494B-A5B5-53E48888999A}" srcOrd="16" destOrd="0" presId="urn:microsoft.com/office/officeart/2005/8/layout/hProcess7"/>
    <dgm:cxn modelId="{59D78392-9A1B-49B0-8927-C2FE3329973D}" type="presParOf" srcId="{8C203685-EF52-494B-A5B5-53E48888999A}" destId="{70AF7221-D284-40C3-BBC7-A8BCE004EDD7}" srcOrd="0" destOrd="0" presId="urn:microsoft.com/office/officeart/2005/8/layout/hProcess7"/>
    <dgm:cxn modelId="{46B2283F-C451-4E2F-8296-8974A322477D}" type="presParOf" srcId="{8C203685-EF52-494B-A5B5-53E48888999A}" destId="{D7C69D86-8E64-4B9A-B4E2-69FEFA94BA94}" srcOrd="1" destOrd="0" presId="urn:microsoft.com/office/officeart/2005/8/layout/hProcess7"/>
    <dgm:cxn modelId="{C8A51A3F-AC61-43AB-B418-1F8163BE70B8}" type="presParOf" srcId="{8C203685-EF52-494B-A5B5-53E48888999A}" destId="{427EDAD2-24D5-4E1F-B1FB-BA6E00D2EBAD}" srcOrd="2" destOrd="0" presId="urn:microsoft.com/office/officeart/2005/8/layout/hProcess7"/>
    <dgm:cxn modelId="{0F291F08-FBD0-43B2-9A9C-1A83003FAE92}" type="presParOf" srcId="{0407322E-224D-40A8-B349-81CEDD61D408}" destId="{1373DAEE-D2BC-44CB-A78C-988F5A8CAC29}" srcOrd="17" destOrd="0" presId="urn:microsoft.com/office/officeart/2005/8/layout/hProcess7"/>
    <dgm:cxn modelId="{5677CBA7-8BD9-46A1-BB67-2677DFE0B881}" type="presParOf" srcId="{0407322E-224D-40A8-B349-81CEDD61D408}" destId="{5F293DE2-3701-4754-B870-327A5CC608D7}" srcOrd="18" destOrd="0" presId="urn:microsoft.com/office/officeart/2005/8/layout/hProcess7"/>
    <dgm:cxn modelId="{CF70BA12-D7D5-4F78-8A02-04B45166F67E}" type="presParOf" srcId="{5F293DE2-3701-4754-B870-327A5CC608D7}" destId="{E3D7B4EE-D05B-42F8-997D-705E8ADB7F87}" srcOrd="0" destOrd="0" presId="urn:microsoft.com/office/officeart/2005/8/layout/hProcess7"/>
    <dgm:cxn modelId="{9C307DBE-3B55-46AE-AFD8-1442EE5C3FD2}" type="presParOf" srcId="{5F293DE2-3701-4754-B870-327A5CC608D7}" destId="{12CFB412-4BA8-429F-BE7D-D4B4B30E6E41}" srcOrd="1" destOrd="0" presId="urn:microsoft.com/office/officeart/2005/8/layout/hProcess7"/>
    <dgm:cxn modelId="{0CE34A50-227A-4316-BF15-D0291370E7C3}" type="presParOf" srcId="{5F293DE2-3701-4754-B870-327A5CC608D7}" destId="{6ACC5F3C-C389-4946-9D21-02768403E428}" srcOrd="2" destOrd="0" presId="urn:microsoft.com/office/officeart/2005/8/layout/hProcess7"/>
    <dgm:cxn modelId="{392848C7-BA90-4C42-973F-C0610ED0714C}" type="presParOf" srcId="{0407322E-224D-40A8-B349-81CEDD61D408}" destId="{E4787E54-3AA2-44C7-8275-EE7EFFC5052A}" srcOrd="19" destOrd="0" presId="urn:microsoft.com/office/officeart/2005/8/layout/hProcess7"/>
    <dgm:cxn modelId="{E3182498-CC9D-4A03-A6AA-207FA285DA7F}" type="presParOf" srcId="{0407322E-224D-40A8-B349-81CEDD61D408}" destId="{6E27B665-B5DA-4D07-BDB7-4E1428B3DDFE}" srcOrd="20" destOrd="0" presId="urn:microsoft.com/office/officeart/2005/8/layout/hProcess7"/>
    <dgm:cxn modelId="{BBFD3E0F-479A-4E7B-A4E6-A46CD19309E6}" type="presParOf" srcId="{6E27B665-B5DA-4D07-BDB7-4E1428B3DDFE}" destId="{4AD80CDA-DA32-4950-B272-D66BFF209CEA}" srcOrd="0" destOrd="0" presId="urn:microsoft.com/office/officeart/2005/8/layout/hProcess7"/>
    <dgm:cxn modelId="{3F715BB2-0769-4DE4-9C1D-9CCF14AC0865}" type="presParOf" srcId="{6E27B665-B5DA-4D07-BDB7-4E1428B3DDFE}" destId="{BB593F81-09CA-43ED-8190-FA335AFB5E3A}" srcOrd="1" destOrd="0" presId="urn:microsoft.com/office/officeart/2005/8/layout/hProcess7"/>
    <dgm:cxn modelId="{097B251D-A04E-48CB-83AB-2CEC4D17C7F0}" type="presParOf" srcId="{6E27B665-B5DA-4D07-BDB7-4E1428B3DDFE}" destId="{CA6D90C3-1B43-4DD5-A4CC-D6425382C700}"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7E7B69-D4B1-4B86-859C-1C95DB5D1639}" type="doc">
      <dgm:prSet loTypeId="urn:microsoft.com/office/officeart/2005/8/layout/hProcess7" loCatId="list" qsTypeId="urn:microsoft.com/office/officeart/2005/8/quickstyle/simple1" qsCatId="simple" csTypeId="urn:microsoft.com/office/officeart/2005/8/colors/colorful5" csCatId="colorful" phldr="1"/>
      <dgm:spPr/>
      <dgm:t>
        <a:bodyPr/>
        <a:lstStyle/>
        <a:p>
          <a:endParaRPr lang="fr-FR"/>
        </a:p>
      </dgm:t>
    </dgm:pt>
    <dgm:pt modelId="{DFAA7A34-57FF-4C2A-9BBA-B91F7D97E162}">
      <dgm:prSet phldrT="[Texte]"/>
      <dgm:spPr/>
      <dgm:t>
        <a:bodyPr/>
        <a:lstStyle/>
        <a:p>
          <a:r>
            <a:rPr lang="fr-FR" dirty="0"/>
            <a:t> </a:t>
          </a:r>
        </a:p>
      </dgm:t>
    </dgm:pt>
    <dgm:pt modelId="{48BC0988-7895-450E-91D1-F24715427076}" type="parTrans" cxnId="{960D5B2B-02E8-49B8-90FF-3BB976BBB6F0}">
      <dgm:prSet/>
      <dgm:spPr/>
      <dgm:t>
        <a:bodyPr/>
        <a:lstStyle/>
        <a:p>
          <a:endParaRPr lang="fr-FR"/>
        </a:p>
      </dgm:t>
    </dgm:pt>
    <dgm:pt modelId="{6596E80B-7589-4209-BFF9-7E2F58D450AF}" type="sibTrans" cxnId="{960D5B2B-02E8-49B8-90FF-3BB976BBB6F0}">
      <dgm:prSet/>
      <dgm:spPr/>
      <dgm:t>
        <a:bodyPr/>
        <a:lstStyle/>
        <a:p>
          <a:endParaRPr lang="fr-FR"/>
        </a:p>
      </dgm:t>
    </dgm:pt>
    <dgm:pt modelId="{CB7456E5-EB39-46B2-83A1-E827D86FF2B4}">
      <dgm:prSet phldrT="[Texte]"/>
      <dgm:spPr/>
      <dgm:t>
        <a:bodyPr/>
        <a:lstStyle/>
        <a:p>
          <a:r>
            <a:rPr lang="fr-FR" dirty="0"/>
            <a:t> </a:t>
          </a:r>
        </a:p>
      </dgm:t>
    </dgm:pt>
    <dgm:pt modelId="{69475F90-BDCF-49C2-878B-3DB73F6E3524}" type="parTrans" cxnId="{91A2356D-B796-4C87-BAED-198617E8F580}">
      <dgm:prSet/>
      <dgm:spPr/>
      <dgm:t>
        <a:bodyPr/>
        <a:lstStyle/>
        <a:p>
          <a:endParaRPr lang="fr-FR"/>
        </a:p>
      </dgm:t>
    </dgm:pt>
    <dgm:pt modelId="{D5195DB3-0B62-4D2E-AF27-BEC7A6F6B9A4}" type="sibTrans" cxnId="{91A2356D-B796-4C87-BAED-198617E8F580}">
      <dgm:prSet/>
      <dgm:spPr/>
      <dgm:t>
        <a:bodyPr/>
        <a:lstStyle/>
        <a:p>
          <a:endParaRPr lang="fr-FR"/>
        </a:p>
      </dgm:t>
    </dgm:pt>
    <dgm:pt modelId="{6C0BA809-25C9-4068-B937-E54030209605}">
      <dgm:prSet phldrT="[Texte]"/>
      <dgm:spPr/>
      <dgm:t>
        <a:bodyPr/>
        <a:lstStyle/>
        <a:p>
          <a:r>
            <a:rPr lang="fr-FR" dirty="0"/>
            <a:t>Transmission primaire</a:t>
          </a:r>
        </a:p>
      </dgm:t>
    </dgm:pt>
    <dgm:pt modelId="{EAE23C59-4AC2-476D-B117-F0CB8545C3A0}" type="parTrans" cxnId="{9CEB35F0-E81D-491E-A450-3D800E00DCC1}">
      <dgm:prSet/>
      <dgm:spPr/>
      <dgm:t>
        <a:bodyPr/>
        <a:lstStyle/>
        <a:p>
          <a:endParaRPr lang="fr-FR"/>
        </a:p>
      </dgm:t>
    </dgm:pt>
    <dgm:pt modelId="{D5FA7606-183A-4F0F-B748-3D66ED35B42D}" type="sibTrans" cxnId="{9CEB35F0-E81D-491E-A450-3D800E00DCC1}">
      <dgm:prSet/>
      <dgm:spPr/>
      <dgm:t>
        <a:bodyPr/>
        <a:lstStyle/>
        <a:p>
          <a:endParaRPr lang="fr-FR"/>
        </a:p>
      </dgm:t>
    </dgm:pt>
    <dgm:pt modelId="{358E6242-54F1-4E94-83A7-04EE830FBAB7}">
      <dgm:prSet phldrT="[Texte]"/>
      <dgm:spPr/>
      <dgm:t>
        <a:bodyPr/>
        <a:lstStyle/>
        <a:p>
          <a:r>
            <a:rPr lang="fr-FR" dirty="0"/>
            <a:t> </a:t>
          </a:r>
        </a:p>
      </dgm:t>
    </dgm:pt>
    <dgm:pt modelId="{273C1CAB-6FCB-493C-A395-36C870474988}" type="parTrans" cxnId="{628C1D5B-8212-48F2-92CC-72AAC1E7D972}">
      <dgm:prSet/>
      <dgm:spPr/>
      <dgm:t>
        <a:bodyPr/>
        <a:lstStyle/>
        <a:p>
          <a:endParaRPr lang="fr-FR"/>
        </a:p>
      </dgm:t>
    </dgm:pt>
    <dgm:pt modelId="{21785F67-2C6A-4896-AC90-30916ED6F45D}" type="sibTrans" cxnId="{628C1D5B-8212-48F2-92CC-72AAC1E7D972}">
      <dgm:prSet/>
      <dgm:spPr/>
      <dgm:t>
        <a:bodyPr/>
        <a:lstStyle/>
        <a:p>
          <a:endParaRPr lang="fr-FR"/>
        </a:p>
      </dgm:t>
    </dgm:pt>
    <dgm:pt modelId="{6ECBAFA4-1E38-42DC-A9B2-5325A552B2EF}">
      <dgm:prSet phldrT="[Texte]"/>
      <dgm:spPr/>
      <dgm:t>
        <a:bodyPr/>
        <a:lstStyle/>
        <a:p>
          <a:r>
            <a:rPr lang="fr-FR" dirty="0"/>
            <a:t>Embrayage</a:t>
          </a:r>
        </a:p>
      </dgm:t>
    </dgm:pt>
    <dgm:pt modelId="{745805AF-6A37-4B66-877D-CB9988F415CA}" type="parTrans" cxnId="{6D715452-4CC9-4C2D-818B-166FA9332701}">
      <dgm:prSet/>
      <dgm:spPr/>
      <dgm:t>
        <a:bodyPr/>
        <a:lstStyle/>
        <a:p>
          <a:endParaRPr lang="fr-FR"/>
        </a:p>
      </dgm:t>
    </dgm:pt>
    <dgm:pt modelId="{D02BB872-996E-4D20-B6B6-058CD3F93225}" type="sibTrans" cxnId="{6D715452-4CC9-4C2D-818B-166FA9332701}">
      <dgm:prSet/>
      <dgm:spPr/>
      <dgm:t>
        <a:bodyPr/>
        <a:lstStyle/>
        <a:p>
          <a:endParaRPr lang="fr-FR"/>
        </a:p>
      </dgm:t>
    </dgm:pt>
    <dgm:pt modelId="{3F0E329B-A403-4344-BB31-291D8BC5C5E6}">
      <dgm:prSet phldrT="[Texte]"/>
      <dgm:spPr/>
      <dgm:t>
        <a:bodyPr/>
        <a:lstStyle/>
        <a:p>
          <a:r>
            <a:rPr lang="fr-FR" dirty="0"/>
            <a:t>MOTEUR 1000 cm</a:t>
          </a:r>
          <a:r>
            <a:rPr lang="fr-FR" baseline="30000" dirty="0"/>
            <a:t>3</a:t>
          </a:r>
        </a:p>
      </dgm:t>
    </dgm:pt>
    <dgm:pt modelId="{B16057D7-ABC6-4681-BB57-BF84C7461185}" type="parTrans" cxnId="{982F2D59-7DD9-4A25-80D3-CE6FE0FA1773}">
      <dgm:prSet/>
      <dgm:spPr/>
      <dgm:t>
        <a:bodyPr/>
        <a:lstStyle/>
        <a:p>
          <a:endParaRPr lang="fr-FR"/>
        </a:p>
      </dgm:t>
    </dgm:pt>
    <dgm:pt modelId="{C05E9CCE-5DB2-4E0A-841F-AD8D16F9BACA}" type="sibTrans" cxnId="{982F2D59-7DD9-4A25-80D3-CE6FE0FA1773}">
      <dgm:prSet/>
      <dgm:spPr/>
      <dgm:t>
        <a:bodyPr/>
        <a:lstStyle/>
        <a:p>
          <a:endParaRPr lang="fr-FR"/>
        </a:p>
      </dgm:t>
    </dgm:pt>
    <dgm:pt modelId="{A831AF3B-124E-43C4-B515-9B59E589A904}">
      <dgm:prSet phldrT="[Texte]"/>
      <dgm:spPr/>
      <dgm:t>
        <a:bodyPr/>
        <a:lstStyle/>
        <a:p>
          <a:r>
            <a:rPr lang="fr-FR" dirty="0"/>
            <a:t>Roue</a:t>
          </a:r>
        </a:p>
      </dgm:t>
    </dgm:pt>
    <dgm:pt modelId="{D5180188-C97B-439C-951C-68F2AE7D7B99}" type="parTrans" cxnId="{99C29144-AA16-480C-BA6B-6BFD62B0D5AF}">
      <dgm:prSet/>
      <dgm:spPr/>
      <dgm:t>
        <a:bodyPr/>
        <a:lstStyle/>
        <a:p>
          <a:endParaRPr lang="fr-FR"/>
        </a:p>
      </dgm:t>
    </dgm:pt>
    <dgm:pt modelId="{3F1D5F90-E4AE-44D6-BF38-C6742EEC2F7E}" type="sibTrans" cxnId="{99C29144-AA16-480C-BA6B-6BFD62B0D5AF}">
      <dgm:prSet/>
      <dgm:spPr/>
      <dgm:t>
        <a:bodyPr/>
        <a:lstStyle/>
        <a:p>
          <a:endParaRPr lang="fr-FR"/>
        </a:p>
      </dgm:t>
    </dgm:pt>
    <dgm:pt modelId="{7DB5401F-6912-46A6-8268-0E7E7E6DD5E6}">
      <dgm:prSet phldrT="[Texte]"/>
      <dgm:spPr/>
      <dgm:t>
        <a:bodyPr/>
        <a:lstStyle/>
        <a:p>
          <a:r>
            <a:rPr lang="fr-FR" dirty="0"/>
            <a:t> </a:t>
          </a:r>
        </a:p>
      </dgm:t>
    </dgm:pt>
    <dgm:pt modelId="{50EA13BC-2711-461E-BA13-49ADB2C2B15E}" type="parTrans" cxnId="{B9608196-9626-4CEB-BE83-9691EB986E02}">
      <dgm:prSet/>
      <dgm:spPr/>
      <dgm:t>
        <a:bodyPr/>
        <a:lstStyle/>
        <a:p>
          <a:endParaRPr lang="fr-FR"/>
        </a:p>
      </dgm:t>
    </dgm:pt>
    <dgm:pt modelId="{F6038B56-FE86-4102-B840-7BCBA9BC0D46}" type="sibTrans" cxnId="{B9608196-9626-4CEB-BE83-9691EB986E02}">
      <dgm:prSet/>
      <dgm:spPr/>
      <dgm:t>
        <a:bodyPr/>
        <a:lstStyle/>
        <a:p>
          <a:endParaRPr lang="fr-FR"/>
        </a:p>
      </dgm:t>
    </dgm:pt>
    <dgm:pt modelId="{5642C299-730C-44BA-8F6E-4C88E98716A9}">
      <dgm:prSet phldrT="[Texte]"/>
      <dgm:spPr/>
      <dgm:t>
        <a:bodyPr/>
        <a:lstStyle/>
        <a:p>
          <a:r>
            <a:rPr lang="fr-FR" dirty="0"/>
            <a:t>Boite de vitesse</a:t>
          </a:r>
        </a:p>
      </dgm:t>
    </dgm:pt>
    <dgm:pt modelId="{945261CC-0D51-4AC9-AC14-9281838C9C1A}" type="parTrans" cxnId="{418DE912-C36A-45D8-BF8F-F6CA37BCAA33}">
      <dgm:prSet/>
      <dgm:spPr/>
      <dgm:t>
        <a:bodyPr/>
        <a:lstStyle/>
        <a:p>
          <a:endParaRPr lang="fr-FR"/>
        </a:p>
      </dgm:t>
    </dgm:pt>
    <dgm:pt modelId="{1CA2C6E7-36D7-47A9-ACCC-86C387A82025}" type="sibTrans" cxnId="{418DE912-C36A-45D8-BF8F-F6CA37BCAA33}">
      <dgm:prSet/>
      <dgm:spPr/>
      <dgm:t>
        <a:bodyPr/>
        <a:lstStyle/>
        <a:p>
          <a:endParaRPr lang="fr-FR"/>
        </a:p>
      </dgm:t>
    </dgm:pt>
    <dgm:pt modelId="{BD3559F6-95D6-4DD6-8F3E-8F724912F5AB}">
      <dgm:prSet phldrT="[Texte]"/>
      <dgm:spPr/>
      <dgm:t>
        <a:bodyPr/>
        <a:lstStyle/>
        <a:p>
          <a:r>
            <a:rPr lang="fr-FR" dirty="0"/>
            <a:t>  </a:t>
          </a:r>
        </a:p>
      </dgm:t>
    </dgm:pt>
    <dgm:pt modelId="{54245963-0016-4628-8713-D913EBECD481}" type="parTrans" cxnId="{D53DA30B-A4FD-41C7-8CEE-E311C519DBF3}">
      <dgm:prSet/>
      <dgm:spPr/>
      <dgm:t>
        <a:bodyPr/>
        <a:lstStyle/>
        <a:p>
          <a:endParaRPr lang="fr-FR"/>
        </a:p>
      </dgm:t>
    </dgm:pt>
    <dgm:pt modelId="{46EBDBDE-CF84-45CA-BE15-D4FA8C0D4980}" type="sibTrans" cxnId="{D53DA30B-A4FD-41C7-8CEE-E311C519DBF3}">
      <dgm:prSet/>
      <dgm:spPr/>
      <dgm:t>
        <a:bodyPr/>
        <a:lstStyle/>
        <a:p>
          <a:endParaRPr lang="fr-FR"/>
        </a:p>
      </dgm:t>
    </dgm:pt>
    <dgm:pt modelId="{C5578139-17C5-4568-A451-C3D1B3C82AE8}">
      <dgm:prSet phldrT="[Texte]"/>
      <dgm:spPr/>
      <dgm:t>
        <a:bodyPr/>
        <a:lstStyle/>
        <a:p>
          <a:r>
            <a:rPr lang="fr-FR" dirty="0"/>
            <a:t>Transmission secondaire</a:t>
          </a:r>
        </a:p>
      </dgm:t>
    </dgm:pt>
    <dgm:pt modelId="{0D214343-65DC-436D-9921-9D2754C359D1}" type="parTrans" cxnId="{C1F3890F-2303-44FB-9E5E-E1EB524F6FA8}">
      <dgm:prSet/>
      <dgm:spPr/>
      <dgm:t>
        <a:bodyPr/>
        <a:lstStyle/>
        <a:p>
          <a:endParaRPr lang="fr-FR"/>
        </a:p>
      </dgm:t>
    </dgm:pt>
    <dgm:pt modelId="{D9535E05-C154-4F96-8930-A0EC3CA0C9E5}" type="sibTrans" cxnId="{C1F3890F-2303-44FB-9E5E-E1EB524F6FA8}">
      <dgm:prSet/>
      <dgm:spPr/>
      <dgm:t>
        <a:bodyPr/>
        <a:lstStyle/>
        <a:p>
          <a:endParaRPr lang="fr-FR"/>
        </a:p>
      </dgm:t>
    </dgm:pt>
    <dgm:pt modelId="{DFB7C99E-B48A-41DF-B994-20D1CF74F3B0}">
      <dgm:prSet phldrT="[Texte]"/>
      <dgm:spPr/>
      <dgm:t>
        <a:bodyPr/>
        <a:lstStyle/>
        <a:p>
          <a:r>
            <a:rPr lang="fr-FR" dirty="0"/>
            <a:t> </a:t>
          </a:r>
        </a:p>
      </dgm:t>
    </dgm:pt>
    <dgm:pt modelId="{A0961391-E834-4BF1-BE11-BCB34E681149}" type="parTrans" cxnId="{1B171499-5DCA-4F23-9205-1EF017FA1479}">
      <dgm:prSet/>
      <dgm:spPr/>
      <dgm:t>
        <a:bodyPr/>
        <a:lstStyle/>
        <a:p>
          <a:endParaRPr lang="fr-FR"/>
        </a:p>
      </dgm:t>
    </dgm:pt>
    <dgm:pt modelId="{8E844AB1-F3BF-4BDF-8A5E-EAB718F62B23}" type="sibTrans" cxnId="{1B171499-5DCA-4F23-9205-1EF017FA1479}">
      <dgm:prSet/>
      <dgm:spPr/>
      <dgm:t>
        <a:bodyPr/>
        <a:lstStyle/>
        <a:p>
          <a:endParaRPr lang="fr-FR"/>
        </a:p>
      </dgm:t>
    </dgm:pt>
    <dgm:pt modelId="{0407322E-224D-40A8-B349-81CEDD61D408}" type="pres">
      <dgm:prSet presAssocID="{BF7E7B69-D4B1-4B86-859C-1C95DB5D1639}" presName="Name0" presStyleCnt="0">
        <dgm:presLayoutVars>
          <dgm:dir/>
          <dgm:animLvl val="lvl"/>
          <dgm:resizeHandles val="exact"/>
        </dgm:presLayoutVars>
      </dgm:prSet>
      <dgm:spPr/>
    </dgm:pt>
    <dgm:pt modelId="{28EB4CDA-104D-40A1-B4B3-C2316BFF546C}" type="pres">
      <dgm:prSet presAssocID="{DFAA7A34-57FF-4C2A-9BBA-B91F7D97E162}" presName="compositeNode" presStyleCnt="0">
        <dgm:presLayoutVars>
          <dgm:bulletEnabled val="1"/>
        </dgm:presLayoutVars>
      </dgm:prSet>
      <dgm:spPr/>
    </dgm:pt>
    <dgm:pt modelId="{35019B2F-0362-42EE-92A5-E0A39F7A96C3}" type="pres">
      <dgm:prSet presAssocID="{DFAA7A34-57FF-4C2A-9BBA-B91F7D97E162}" presName="bgRect" presStyleLbl="node1" presStyleIdx="0" presStyleCnt="6"/>
      <dgm:spPr/>
    </dgm:pt>
    <dgm:pt modelId="{396C3403-8FB2-4D15-9921-C8381F6A2465}" type="pres">
      <dgm:prSet presAssocID="{DFAA7A34-57FF-4C2A-9BBA-B91F7D97E162}" presName="parentNode" presStyleLbl="node1" presStyleIdx="0" presStyleCnt="6">
        <dgm:presLayoutVars>
          <dgm:chMax val="0"/>
          <dgm:bulletEnabled val="1"/>
        </dgm:presLayoutVars>
      </dgm:prSet>
      <dgm:spPr/>
    </dgm:pt>
    <dgm:pt modelId="{C61FCE70-629F-4311-88B0-20E13F9DB116}" type="pres">
      <dgm:prSet presAssocID="{DFAA7A34-57FF-4C2A-9BBA-B91F7D97E162}" presName="childNode" presStyleLbl="node1" presStyleIdx="0" presStyleCnt="6">
        <dgm:presLayoutVars>
          <dgm:bulletEnabled val="1"/>
        </dgm:presLayoutVars>
      </dgm:prSet>
      <dgm:spPr/>
    </dgm:pt>
    <dgm:pt modelId="{A4DFF16D-24BF-44A4-B874-0B4E9ADDD840}" type="pres">
      <dgm:prSet presAssocID="{6596E80B-7589-4209-BFF9-7E2F58D450AF}" presName="hSp" presStyleCnt="0"/>
      <dgm:spPr/>
    </dgm:pt>
    <dgm:pt modelId="{FC519AE5-BD3B-4C92-A310-1324AB0ED0EA}" type="pres">
      <dgm:prSet presAssocID="{6596E80B-7589-4209-BFF9-7E2F58D450AF}" presName="vProcSp" presStyleCnt="0"/>
      <dgm:spPr/>
    </dgm:pt>
    <dgm:pt modelId="{758D98B5-7646-4870-8190-8903023030A3}" type="pres">
      <dgm:prSet presAssocID="{6596E80B-7589-4209-BFF9-7E2F58D450AF}" presName="vSp1" presStyleCnt="0"/>
      <dgm:spPr/>
    </dgm:pt>
    <dgm:pt modelId="{DEC3F4DC-0D62-45E6-94EF-BDBD3F60180A}" type="pres">
      <dgm:prSet presAssocID="{6596E80B-7589-4209-BFF9-7E2F58D450AF}" presName="simulatedConn" presStyleLbl="solidFgAcc1" presStyleIdx="0" presStyleCnt="5"/>
      <dgm:spPr/>
    </dgm:pt>
    <dgm:pt modelId="{48FBFA93-2A0A-4B17-B86C-7F1650263BF5}" type="pres">
      <dgm:prSet presAssocID="{6596E80B-7589-4209-BFF9-7E2F58D450AF}" presName="vSp2" presStyleCnt="0"/>
      <dgm:spPr/>
    </dgm:pt>
    <dgm:pt modelId="{BC4802CD-BFB2-450A-9E68-85AC5C4F180E}" type="pres">
      <dgm:prSet presAssocID="{6596E80B-7589-4209-BFF9-7E2F58D450AF}" presName="sibTrans" presStyleCnt="0"/>
      <dgm:spPr/>
    </dgm:pt>
    <dgm:pt modelId="{876A094A-9CCD-4E1C-B8A7-6E62812E02B3}" type="pres">
      <dgm:prSet presAssocID="{CB7456E5-EB39-46B2-83A1-E827D86FF2B4}" presName="compositeNode" presStyleCnt="0">
        <dgm:presLayoutVars>
          <dgm:bulletEnabled val="1"/>
        </dgm:presLayoutVars>
      </dgm:prSet>
      <dgm:spPr/>
    </dgm:pt>
    <dgm:pt modelId="{AB4A384F-9BC5-4C2E-AE51-089780797A5F}" type="pres">
      <dgm:prSet presAssocID="{CB7456E5-EB39-46B2-83A1-E827D86FF2B4}" presName="bgRect" presStyleLbl="node1" presStyleIdx="1" presStyleCnt="6"/>
      <dgm:spPr/>
    </dgm:pt>
    <dgm:pt modelId="{E9599403-C646-4675-BBE7-AE49398A4DBA}" type="pres">
      <dgm:prSet presAssocID="{CB7456E5-EB39-46B2-83A1-E827D86FF2B4}" presName="parentNode" presStyleLbl="node1" presStyleIdx="1" presStyleCnt="6">
        <dgm:presLayoutVars>
          <dgm:chMax val="0"/>
          <dgm:bulletEnabled val="1"/>
        </dgm:presLayoutVars>
      </dgm:prSet>
      <dgm:spPr/>
    </dgm:pt>
    <dgm:pt modelId="{B585F00C-B88F-4A7C-8ABB-E6BAAE17A400}" type="pres">
      <dgm:prSet presAssocID="{CB7456E5-EB39-46B2-83A1-E827D86FF2B4}" presName="childNode" presStyleLbl="node1" presStyleIdx="1" presStyleCnt="6">
        <dgm:presLayoutVars>
          <dgm:bulletEnabled val="1"/>
        </dgm:presLayoutVars>
      </dgm:prSet>
      <dgm:spPr/>
    </dgm:pt>
    <dgm:pt modelId="{C05DA168-7190-430C-ADB2-B1A45C42B47F}" type="pres">
      <dgm:prSet presAssocID="{D5195DB3-0B62-4D2E-AF27-BEC7A6F6B9A4}" presName="hSp" presStyleCnt="0"/>
      <dgm:spPr/>
    </dgm:pt>
    <dgm:pt modelId="{DD3F5061-2C4F-4B8F-86C5-E97E87713EF4}" type="pres">
      <dgm:prSet presAssocID="{D5195DB3-0B62-4D2E-AF27-BEC7A6F6B9A4}" presName="vProcSp" presStyleCnt="0"/>
      <dgm:spPr/>
    </dgm:pt>
    <dgm:pt modelId="{22F0BA79-E4D6-4EFA-A9DE-7653ED224ACD}" type="pres">
      <dgm:prSet presAssocID="{D5195DB3-0B62-4D2E-AF27-BEC7A6F6B9A4}" presName="vSp1" presStyleCnt="0"/>
      <dgm:spPr/>
    </dgm:pt>
    <dgm:pt modelId="{A7A23DB7-30F2-4644-AC3E-8AE17CF5EDDF}" type="pres">
      <dgm:prSet presAssocID="{D5195DB3-0B62-4D2E-AF27-BEC7A6F6B9A4}" presName="simulatedConn" presStyleLbl="solidFgAcc1" presStyleIdx="1" presStyleCnt="5"/>
      <dgm:spPr/>
    </dgm:pt>
    <dgm:pt modelId="{CEAF4AEC-E2DE-4728-B5BA-841480AEEFC2}" type="pres">
      <dgm:prSet presAssocID="{D5195DB3-0B62-4D2E-AF27-BEC7A6F6B9A4}" presName="vSp2" presStyleCnt="0"/>
      <dgm:spPr/>
    </dgm:pt>
    <dgm:pt modelId="{666F2931-C1BF-4D14-9522-235C7EE6E7C1}" type="pres">
      <dgm:prSet presAssocID="{D5195DB3-0B62-4D2E-AF27-BEC7A6F6B9A4}" presName="sibTrans" presStyleCnt="0"/>
      <dgm:spPr/>
    </dgm:pt>
    <dgm:pt modelId="{5E874E12-2A41-4EF6-B785-073777F4671C}" type="pres">
      <dgm:prSet presAssocID="{358E6242-54F1-4E94-83A7-04EE830FBAB7}" presName="compositeNode" presStyleCnt="0">
        <dgm:presLayoutVars>
          <dgm:bulletEnabled val="1"/>
        </dgm:presLayoutVars>
      </dgm:prSet>
      <dgm:spPr/>
    </dgm:pt>
    <dgm:pt modelId="{BDC234EE-26E4-4593-80DB-C30F46F8DE1A}" type="pres">
      <dgm:prSet presAssocID="{358E6242-54F1-4E94-83A7-04EE830FBAB7}" presName="bgRect" presStyleLbl="node1" presStyleIdx="2" presStyleCnt="6"/>
      <dgm:spPr/>
    </dgm:pt>
    <dgm:pt modelId="{A5CD3867-AA8F-4A89-B9F2-31BB64DAFE8B}" type="pres">
      <dgm:prSet presAssocID="{358E6242-54F1-4E94-83A7-04EE830FBAB7}" presName="parentNode" presStyleLbl="node1" presStyleIdx="2" presStyleCnt="6">
        <dgm:presLayoutVars>
          <dgm:chMax val="0"/>
          <dgm:bulletEnabled val="1"/>
        </dgm:presLayoutVars>
      </dgm:prSet>
      <dgm:spPr/>
    </dgm:pt>
    <dgm:pt modelId="{9A0559F4-0AB9-442E-BCA6-A70AE28F767E}" type="pres">
      <dgm:prSet presAssocID="{358E6242-54F1-4E94-83A7-04EE830FBAB7}" presName="childNode" presStyleLbl="node1" presStyleIdx="2" presStyleCnt="6">
        <dgm:presLayoutVars>
          <dgm:bulletEnabled val="1"/>
        </dgm:presLayoutVars>
      </dgm:prSet>
      <dgm:spPr/>
    </dgm:pt>
    <dgm:pt modelId="{0DA77593-D787-44C5-A9F7-D0C3A7EA04B4}" type="pres">
      <dgm:prSet presAssocID="{21785F67-2C6A-4896-AC90-30916ED6F45D}" presName="hSp" presStyleCnt="0"/>
      <dgm:spPr/>
    </dgm:pt>
    <dgm:pt modelId="{96FF1DE8-5C8D-4D44-91EB-02A40D850A1C}" type="pres">
      <dgm:prSet presAssocID="{21785F67-2C6A-4896-AC90-30916ED6F45D}" presName="vProcSp" presStyleCnt="0"/>
      <dgm:spPr/>
    </dgm:pt>
    <dgm:pt modelId="{245279F9-5450-47C2-BD4F-D3CA363C2D85}" type="pres">
      <dgm:prSet presAssocID="{21785F67-2C6A-4896-AC90-30916ED6F45D}" presName="vSp1" presStyleCnt="0"/>
      <dgm:spPr/>
    </dgm:pt>
    <dgm:pt modelId="{3905A3B8-886A-4B52-A874-7B6EEE6CD1B7}" type="pres">
      <dgm:prSet presAssocID="{21785F67-2C6A-4896-AC90-30916ED6F45D}" presName="simulatedConn" presStyleLbl="solidFgAcc1" presStyleIdx="2" presStyleCnt="5"/>
      <dgm:spPr/>
    </dgm:pt>
    <dgm:pt modelId="{2CA1454D-463C-47F2-9892-E9470161648E}" type="pres">
      <dgm:prSet presAssocID="{21785F67-2C6A-4896-AC90-30916ED6F45D}" presName="vSp2" presStyleCnt="0"/>
      <dgm:spPr/>
    </dgm:pt>
    <dgm:pt modelId="{51DFC8B5-D9BB-4B70-9F74-AF36B8BB0E58}" type="pres">
      <dgm:prSet presAssocID="{21785F67-2C6A-4896-AC90-30916ED6F45D}" presName="sibTrans" presStyleCnt="0"/>
      <dgm:spPr/>
    </dgm:pt>
    <dgm:pt modelId="{73CB2C92-50FD-47F1-802B-43DE3D6CA78E}" type="pres">
      <dgm:prSet presAssocID="{7DB5401F-6912-46A6-8268-0E7E7E6DD5E6}" presName="compositeNode" presStyleCnt="0">
        <dgm:presLayoutVars>
          <dgm:bulletEnabled val="1"/>
        </dgm:presLayoutVars>
      </dgm:prSet>
      <dgm:spPr/>
    </dgm:pt>
    <dgm:pt modelId="{59B2C182-4623-44D3-847D-F644E86A00D0}" type="pres">
      <dgm:prSet presAssocID="{7DB5401F-6912-46A6-8268-0E7E7E6DD5E6}" presName="bgRect" presStyleLbl="node1" presStyleIdx="3" presStyleCnt="6"/>
      <dgm:spPr/>
    </dgm:pt>
    <dgm:pt modelId="{2AFF2595-5799-48A8-9F89-D4435025F5D0}" type="pres">
      <dgm:prSet presAssocID="{7DB5401F-6912-46A6-8268-0E7E7E6DD5E6}" presName="parentNode" presStyleLbl="node1" presStyleIdx="3" presStyleCnt="6">
        <dgm:presLayoutVars>
          <dgm:chMax val="0"/>
          <dgm:bulletEnabled val="1"/>
        </dgm:presLayoutVars>
      </dgm:prSet>
      <dgm:spPr/>
    </dgm:pt>
    <dgm:pt modelId="{96A54133-96E7-4F09-A14F-6A93DD2DC941}" type="pres">
      <dgm:prSet presAssocID="{7DB5401F-6912-46A6-8268-0E7E7E6DD5E6}" presName="childNode" presStyleLbl="node1" presStyleIdx="3" presStyleCnt="6">
        <dgm:presLayoutVars>
          <dgm:bulletEnabled val="1"/>
        </dgm:presLayoutVars>
      </dgm:prSet>
      <dgm:spPr/>
    </dgm:pt>
    <dgm:pt modelId="{CAC42A01-6D7C-4235-8205-F9AD7B9F4A60}" type="pres">
      <dgm:prSet presAssocID="{F6038B56-FE86-4102-B840-7BCBA9BC0D46}" presName="hSp" presStyleCnt="0"/>
      <dgm:spPr/>
    </dgm:pt>
    <dgm:pt modelId="{704A16A4-A7BA-476B-913B-165CC2C99A01}" type="pres">
      <dgm:prSet presAssocID="{F6038B56-FE86-4102-B840-7BCBA9BC0D46}" presName="vProcSp" presStyleCnt="0"/>
      <dgm:spPr/>
    </dgm:pt>
    <dgm:pt modelId="{B3AC0FB4-9CCB-4CD1-AD01-819C83551C0A}" type="pres">
      <dgm:prSet presAssocID="{F6038B56-FE86-4102-B840-7BCBA9BC0D46}" presName="vSp1" presStyleCnt="0"/>
      <dgm:spPr/>
    </dgm:pt>
    <dgm:pt modelId="{910C7332-7B86-4D66-939A-5A696B7890C9}" type="pres">
      <dgm:prSet presAssocID="{F6038B56-FE86-4102-B840-7BCBA9BC0D46}" presName="simulatedConn" presStyleLbl="solidFgAcc1" presStyleIdx="3" presStyleCnt="5"/>
      <dgm:spPr/>
    </dgm:pt>
    <dgm:pt modelId="{99D445CC-C49A-4D81-8AB5-B04850F0EE9F}" type="pres">
      <dgm:prSet presAssocID="{F6038B56-FE86-4102-B840-7BCBA9BC0D46}" presName="vSp2" presStyleCnt="0"/>
      <dgm:spPr/>
    </dgm:pt>
    <dgm:pt modelId="{3F1E469E-198A-4679-9D5F-9F1A12B8840B}" type="pres">
      <dgm:prSet presAssocID="{F6038B56-FE86-4102-B840-7BCBA9BC0D46}" presName="sibTrans" presStyleCnt="0"/>
      <dgm:spPr/>
    </dgm:pt>
    <dgm:pt modelId="{8C203685-EF52-494B-A5B5-53E48888999A}" type="pres">
      <dgm:prSet presAssocID="{BD3559F6-95D6-4DD6-8F3E-8F724912F5AB}" presName="compositeNode" presStyleCnt="0">
        <dgm:presLayoutVars>
          <dgm:bulletEnabled val="1"/>
        </dgm:presLayoutVars>
      </dgm:prSet>
      <dgm:spPr/>
    </dgm:pt>
    <dgm:pt modelId="{70AF7221-D284-40C3-BBC7-A8BCE004EDD7}" type="pres">
      <dgm:prSet presAssocID="{BD3559F6-95D6-4DD6-8F3E-8F724912F5AB}" presName="bgRect" presStyleLbl="node1" presStyleIdx="4" presStyleCnt="6"/>
      <dgm:spPr/>
    </dgm:pt>
    <dgm:pt modelId="{D7C69D86-8E64-4B9A-B4E2-69FEFA94BA94}" type="pres">
      <dgm:prSet presAssocID="{BD3559F6-95D6-4DD6-8F3E-8F724912F5AB}" presName="parentNode" presStyleLbl="node1" presStyleIdx="4" presStyleCnt="6">
        <dgm:presLayoutVars>
          <dgm:chMax val="0"/>
          <dgm:bulletEnabled val="1"/>
        </dgm:presLayoutVars>
      </dgm:prSet>
      <dgm:spPr/>
    </dgm:pt>
    <dgm:pt modelId="{427EDAD2-24D5-4E1F-B1FB-BA6E00D2EBAD}" type="pres">
      <dgm:prSet presAssocID="{BD3559F6-95D6-4DD6-8F3E-8F724912F5AB}" presName="childNode" presStyleLbl="node1" presStyleIdx="4" presStyleCnt="6">
        <dgm:presLayoutVars>
          <dgm:bulletEnabled val="1"/>
        </dgm:presLayoutVars>
      </dgm:prSet>
      <dgm:spPr/>
    </dgm:pt>
    <dgm:pt modelId="{1373DAEE-D2BC-44CB-A78C-988F5A8CAC29}" type="pres">
      <dgm:prSet presAssocID="{46EBDBDE-CF84-45CA-BE15-D4FA8C0D4980}" presName="hSp" presStyleCnt="0"/>
      <dgm:spPr/>
    </dgm:pt>
    <dgm:pt modelId="{5F293DE2-3701-4754-B870-327A5CC608D7}" type="pres">
      <dgm:prSet presAssocID="{46EBDBDE-CF84-45CA-BE15-D4FA8C0D4980}" presName="vProcSp" presStyleCnt="0"/>
      <dgm:spPr/>
    </dgm:pt>
    <dgm:pt modelId="{E3D7B4EE-D05B-42F8-997D-705E8ADB7F87}" type="pres">
      <dgm:prSet presAssocID="{46EBDBDE-CF84-45CA-BE15-D4FA8C0D4980}" presName="vSp1" presStyleCnt="0"/>
      <dgm:spPr/>
    </dgm:pt>
    <dgm:pt modelId="{12CFB412-4BA8-429F-BE7D-D4B4B30E6E41}" type="pres">
      <dgm:prSet presAssocID="{46EBDBDE-CF84-45CA-BE15-D4FA8C0D4980}" presName="simulatedConn" presStyleLbl="solidFgAcc1" presStyleIdx="4" presStyleCnt="5"/>
      <dgm:spPr/>
    </dgm:pt>
    <dgm:pt modelId="{6ACC5F3C-C389-4946-9D21-02768403E428}" type="pres">
      <dgm:prSet presAssocID="{46EBDBDE-CF84-45CA-BE15-D4FA8C0D4980}" presName="vSp2" presStyleCnt="0"/>
      <dgm:spPr/>
    </dgm:pt>
    <dgm:pt modelId="{E4787E54-3AA2-44C7-8275-EE7EFFC5052A}" type="pres">
      <dgm:prSet presAssocID="{46EBDBDE-CF84-45CA-BE15-D4FA8C0D4980}" presName="sibTrans" presStyleCnt="0"/>
      <dgm:spPr/>
    </dgm:pt>
    <dgm:pt modelId="{6E27B665-B5DA-4D07-BDB7-4E1428B3DDFE}" type="pres">
      <dgm:prSet presAssocID="{DFB7C99E-B48A-41DF-B994-20D1CF74F3B0}" presName="compositeNode" presStyleCnt="0">
        <dgm:presLayoutVars>
          <dgm:bulletEnabled val="1"/>
        </dgm:presLayoutVars>
      </dgm:prSet>
      <dgm:spPr/>
    </dgm:pt>
    <dgm:pt modelId="{4AD80CDA-DA32-4950-B272-D66BFF209CEA}" type="pres">
      <dgm:prSet presAssocID="{DFB7C99E-B48A-41DF-B994-20D1CF74F3B0}" presName="bgRect" presStyleLbl="node1" presStyleIdx="5" presStyleCnt="6"/>
      <dgm:spPr/>
    </dgm:pt>
    <dgm:pt modelId="{BB593F81-09CA-43ED-8190-FA335AFB5E3A}" type="pres">
      <dgm:prSet presAssocID="{DFB7C99E-B48A-41DF-B994-20D1CF74F3B0}" presName="parentNode" presStyleLbl="node1" presStyleIdx="5" presStyleCnt="6">
        <dgm:presLayoutVars>
          <dgm:chMax val="0"/>
          <dgm:bulletEnabled val="1"/>
        </dgm:presLayoutVars>
      </dgm:prSet>
      <dgm:spPr/>
    </dgm:pt>
    <dgm:pt modelId="{CA6D90C3-1B43-4DD5-A4CC-D6425382C700}" type="pres">
      <dgm:prSet presAssocID="{DFB7C99E-B48A-41DF-B994-20D1CF74F3B0}" presName="childNode" presStyleLbl="node1" presStyleIdx="5" presStyleCnt="6">
        <dgm:presLayoutVars>
          <dgm:bulletEnabled val="1"/>
        </dgm:presLayoutVars>
      </dgm:prSet>
      <dgm:spPr/>
    </dgm:pt>
  </dgm:ptLst>
  <dgm:cxnLst>
    <dgm:cxn modelId="{84B91F09-9A20-4842-9C33-219A72A73CAB}" type="presOf" srcId="{5642C299-730C-44BA-8F6E-4C88E98716A9}" destId="{96A54133-96E7-4F09-A14F-6A93DD2DC941}" srcOrd="0" destOrd="0" presId="urn:microsoft.com/office/officeart/2005/8/layout/hProcess7"/>
    <dgm:cxn modelId="{89E2800A-6334-481D-B2FC-5777349B7BB6}" type="presOf" srcId="{BF7E7B69-D4B1-4B86-859C-1C95DB5D1639}" destId="{0407322E-224D-40A8-B349-81CEDD61D408}" srcOrd="0" destOrd="0" presId="urn:microsoft.com/office/officeart/2005/8/layout/hProcess7"/>
    <dgm:cxn modelId="{D53DA30B-A4FD-41C7-8CEE-E311C519DBF3}" srcId="{BF7E7B69-D4B1-4B86-859C-1C95DB5D1639}" destId="{BD3559F6-95D6-4DD6-8F3E-8F724912F5AB}" srcOrd="4" destOrd="0" parTransId="{54245963-0016-4628-8713-D913EBECD481}" sibTransId="{46EBDBDE-CF84-45CA-BE15-D4FA8C0D4980}"/>
    <dgm:cxn modelId="{C1F3890F-2303-44FB-9E5E-E1EB524F6FA8}" srcId="{BD3559F6-95D6-4DD6-8F3E-8F724912F5AB}" destId="{C5578139-17C5-4568-A451-C3D1B3C82AE8}" srcOrd="0" destOrd="0" parTransId="{0D214343-65DC-436D-9921-9D2754C359D1}" sibTransId="{D9535E05-C154-4F96-8930-A0EC3CA0C9E5}"/>
    <dgm:cxn modelId="{BD87FB0F-55CF-4E6B-84E3-4B1610A24F98}" type="presOf" srcId="{CB7456E5-EB39-46B2-83A1-E827D86FF2B4}" destId="{AB4A384F-9BC5-4C2E-AE51-089780797A5F}" srcOrd="0" destOrd="0" presId="urn:microsoft.com/office/officeart/2005/8/layout/hProcess7"/>
    <dgm:cxn modelId="{AB979510-DC25-4F7B-BAA5-4A6850802E7B}" type="presOf" srcId="{DFB7C99E-B48A-41DF-B994-20D1CF74F3B0}" destId="{BB593F81-09CA-43ED-8190-FA335AFB5E3A}" srcOrd="1" destOrd="0" presId="urn:microsoft.com/office/officeart/2005/8/layout/hProcess7"/>
    <dgm:cxn modelId="{418DE912-C36A-45D8-BF8F-F6CA37BCAA33}" srcId="{7DB5401F-6912-46A6-8268-0E7E7E6DD5E6}" destId="{5642C299-730C-44BA-8F6E-4C88E98716A9}" srcOrd="0" destOrd="0" parTransId="{945261CC-0D51-4AC9-AC14-9281838C9C1A}" sibTransId="{1CA2C6E7-36D7-47A9-ACCC-86C387A82025}"/>
    <dgm:cxn modelId="{7C209513-95B8-42AE-8CD6-28A838F4A5AD}" type="presOf" srcId="{DFB7C99E-B48A-41DF-B994-20D1CF74F3B0}" destId="{4AD80CDA-DA32-4950-B272-D66BFF209CEA}" srcOrd="0" destOrd="0" presId="urn:microsoft.com/office/officeart/2005/8/layout/hProcess7"/>
    <dgm:cxn modelId="{3C3C3619-DC8D-4523-94A2-0E6DFFE30BDF}" type="presOf" srcId="{6C0BA809-25C9-4068-B937-E54030209605}" destId="{B585F00C-B88F-4A7C-8ABB-E6BAAE17A400}" srcOrd="0" destOrd="0" presId="urn:microsoft.com/office/officeart/2005/8/layout/hProcess7"/>
    <dgm:cxn modelId="{960D5B2B-02E8-49B8-90FF-3BB976BBB6F0}" srcId="{BF7E7B69-D4B1-4B86-859C-1C95DB5D1639}" destId="{DFAA7A34-57FF-4C2A-9BBA-B91F7D97E162}" srcOrd="0" destOrd="0" parTransId="{48BC0988-7895-450E-91D1-F24715427076}" sibTransId="{6596E80B-7589-4209-BFF9-7E2F58D450AF}"/>
    <dgm:cxn modelId="{30A9E02E-DB22-4291-B2A0-6B899914218F}" type="presOf" srcId="{6ECBAFA4-1E38-42DC-A9B2-5325A552B2EF}" destId="{9A0559F4-0AB9-442E-BCA6-A70AE28F767E}" srcOrd="0" destOrd="0" presId="urn:microsoft.com/office/officeart/2005/8/layout/hProcess7"/>
    <dgm:cxn modelId="{628C1D5B-8212-48F2-92CC-72AAC1E7D972}" srcId="{BF7E7B69-D4B1-4B86-859C-1C95DB5D1639}" destId="{358E6242-54F1-4E94-83A7-04EE830FBAB7}" srcOrd="2" destOrd="0" parTransId="{273C1CAB-6FCB-493C-A395-36C870474988}" sibTransId="{21785F67-2C6A-4896-AC90-30916ED6F45D}"/>
    <dgm:cxn modelId="{99C29144-AA16-480C-BA6B-6BFD62B0D5AF}" srcId="{DFB7C99E-B48A-41DF-B994-20D1CF74F3B0}" destId="{A831AF3B-124E-43C4-B515-9B59E589A904}" srcOrd="0" destOrd="0" parTransId="{D5180188-C97B-439C-951C-68F2AE7D7B99}" sibTransId="{3F1D5F90-E4AE-44D6-BF38-C6742EEC2F7E}"/>
    <dgm:cxn modelId="{69EBA044-459E-4E9F-A3BA-5E8C1DF9DD7B}" type="presOf" srcId="{7DB5401F-6912-46A6-8268-0E7E7E6DD5E6}" destId="{2AFF2595-5799-48A8-9F89-D4435025F5D0}" srcOrd="1" destOrd="0" presId="urn:microsoft.com/office/officeart/2005/8/layout/hProcess7"/>
    <dgm:cxn modelId="{91A2356D-B796-4C87-BAED-198617E8F580}" srcId="{BF7E7B69-D4B1-4B86-859C-1C95DB5D1639}" destId="{CB7456E5-EB39-46B2-83A1-E827D86FF2B4}" srcOrd="1" destOrd="0" parTransId="{69475F90-BDCF-49C2-878B-3DB73F6E3524}" sibTransId="{D5195DB3-0B62-4D2E-AF27-BEC7A6F6B9A4}"/>
    <dgm:cxn modelId="{1A3E6771-014B-49EA-8754-7FEAD91A92B2}" type="presOf" srcId="{3F0E329B-A403-4344-BB31-291D8BC5C5E6}" destId="{C61FCE70-629F-4311-88B0-20E13F9DB116}" srcOrd="0" destOrd="0" presId="urn:microsoft.com/office/officeart/2005/8/layout/hProcess7"/>
    <dgm:cxn modelId="{57F27371-286E-4BD7-AD9E-98DDF39A3874}" type="presOf" srcId="{BD3559F6-95D6-4DD6-8F3E-8F724912F5AB}" destId="{70AF7221-D284-40C3-BBC7-A8BCE004EDD7}" srcOrd="0" destOrd="0" presId="urn:microsoft.com/office/officeart/2005/8/layout/hProcess7"/>
    <dgm:cxn modelId="{6D715452-4CC9-4C2D-818B-166FA9332701}" srcId="{358E6242-54F1-4E94-83A7-04EE830FBAB7}" destId="{6ECBAFA4-1E38-42DC-A9B2-5325A552B2EF}" srcOrd="0" destOrd="0" parTransId="{745805AF-6A37-4B66-877D-CB9988F415CA}" sibTransId="{D02BB872-996E-4D20-B6B6-058CD3F93225}"/>
    <dgm:cxn modelId="{982F2D59-7DD9-4A25-80D3-CE6FE0FA1773}" srcId="{DFAA7A34-57FF-4C2A-9BBA-B91F7D97E162}" destId="{3F0E329B-A403-4344-BB31-291D8BC5C5E6}" srcOrd="0" destOrd="0" parTransId="{B16057D7-ABC6-4681-BB57-BF84C7461185}" sibTransId="{C05E9CCE-5DB2-4E0A-841F-AD8D16F9BACA}"/>
    <dgm:cxn modelId="{B9608196-9626-4CEB-BE83-9691EB986E02}" srcId="{BF7E7B69-D4B1-4B86-859C-1C95DB5D1639}" destId="{7DB5401F-6912-46A6-8268-0E7E7E6DD5E6}" srcOrd="3" destOrd="0" parTransId="{50EA13BC-2711-461E-BA13-49ADB2C2B15E}" sibTransId="{F6038B56-FE86-4102-B840-7BCBA9BC0D46}"/>
    <dgm:cxn modelId="{0BFA0499-2DA3-46B7-B96C-2BA2C9CE7F61}" type="presOf" srcId="{358E6242-54F1-4E94-83A7-04EE830FBAB7}" destId="{A5CD3867-AA8F-4A89-B9F2-31BB64DAFE8B}" srcOrd="1" destOrd="0" presId="urn:microsoft.com/office/officeart/2005/8/layout/hProcess7"/>
    <dgm:cxn modelId="{1B171499-5DCA-4F23-9205-1EF017FA1479}" srcId="{BF7E7B69-D4B1-4B86-859C-1C95DB5D1639}" destId="{DFB7C99E-B48A-41DF-B994-20D1CF74F3B0}" srcOrd="5" destOrd="0" parTransId="{A0961391-E834-4BF1-BE11-BCB34E681149}" sibTransId="{8E844AB1-F3BF-4BDF-8A5E-EAB718F62B23}"/>
    <dgm:cxn modelId="{082690A9-EA63-4FDF-BEDD-5E0E74017168}" type="presOf" srcId="{CB7456E5-EB39-46B2-83A1-E827D86FF2B4}" destId="{E9599403-C646-4675-BBE7-AE49398A4DBA}" srcOrd="1" destOrd="0" presId="urn:microsoft.com/office/officeart/2005/8/layout/hProcess7"/>
    <dgm:cxn modelId="{2D6AF2AA-98AB-40AE-A889-1AF463B28885}" type="presOf" srcId="{7DB5401F-6912-46A6-8268-0E7E7E6DD5E6}" destId="{59B2C182-4623-44D3-847D-F644E86A00D0}" srcOrd="0" destOrd="0" presId="urn:microsoft.com/office/officeart/2005/8/layout/hProcess7"/>
    <dgm:cxn modelId="{81AE29AF-6276-4338-8D44-C088268E23EB}" type="presOf" srcId="{BD3559F6-95D6-4DD6-8F3E-8F724912F5AB}" destId="{D7C69D86-8E64-4B9A-B4E2-69FEFA94BA94}" srcOrd="1" destOrd="0" presId="urn:microsoft.com/office/officeart/2005/8/layout/hProcess7"/>
    <dgm:cxn modelId="{450408C8-4F6C-485D-B14F-04C781F5AFF5}" type="presOf" srcId="{358E6242-54F1-4E94-83A7-04EE830FBAB7}" destId="{BDC234EE-26E4-4593-80DB-C30F46F8DE1A}" srcOrd="0" destOrd="0" presId="urn:microsoft.com/office/officeart/2005/8/layout/hProcess7"/>
    <dgm:cxn modelId="{5197C5C9-C038-418F-9176-20319901E4E4}" type="presOf" srcId="{DFAA7A34-57FF-4C2A-9BBA-B91F7D97E162}" destId="{396C3403-8FB2-4D15-9921-C8381F6A2465}" srcOrd="1" destOrd="0" presId="urn:microsoft.com/office/officeart/2005/8/layout/hProcess7"/>
    <dgm:cxn modelId="{EFD81CDF-BF86-4784-BC48-F9884F1ABAA7}" type="presOf" srcId="{A831AF3B-124E-43C4-B515-9B59E589A904}" destId="{CA6D90C3-1B43-4DD5-A4CC-D6425382C700}" srcOrd="0" destOrd="0" presId="urn:microsoft.com/office/officeart/2005/8/layout/hProcess7"/>
    <dgm:cxn modelId="{9CEB35F0-E81D-491E-A450-3D800E00DCC1}" srcId="{CB7456E5-EB39-46B2-83A1-E827D86FF2B4}" destId="{6C0BA809-25C9-4068-B937-E54030209605}" srcOrd="0" destOrd="0" parTransId="{EAE23C59-4AC2-476D-B117-F0CB8545C3A0}" sibTransId="{D5FA7606-183A-4F0F-B748-3D66ED35B42D}"/>
    <dgm:cxn modelId="{F4D2A0F8-833D-4C45-B559-819A5B8610F1}" type="presOf" srcId="{DFAA7A34-57FF-4C2A-9BBA-B91F7D97E162}" destId="{35019B2F-0362-42EE-92A5-E0A39F7A96C3}" srcOrd="0" destOrd="0" presId="urn:microsoft.com/office/officeart/2005/8/layout/hProcess7"/>
    <dgm:cxn modelId="{8561EEFB-15CF-4163-93FF-DF5D5B5386AA}" type="presOf" srcId="{C5578139-17C5-4568-A451-C3D1B3C82AE8}" destId="{427EDAD2-24D5-4E1F-B1FB-BA6E00D2EBAD}" srcOrd="0" destOrd="0" presId="urn:microsoft.com/office/officeart/2005/8/layout/hProcess7"/>
    <dgm:cxn modelId="{7F3ED694-EA8E-496B-94DD-F9D692867256}" type="presParOf" srcId="{0407322E-224D-40A8-B349-81CEDD61D408}" destId="{28EB4CDA-104D-40A1-B4B3-C2316BFF546C}" srcOrd="0" destOrd="0" presId="urn:microsoft.com/office/officeart/2005/8/layout/hProcess7"/>
    <dgm:cxn modelId="{956FF5F1-E263-4626-8F59-218053B25222}" type="presParOf" srcId="{28EB4CDA-104D-40A1-B4B3-C2316BFF546C}" destId="{35019B2F-0362-42EE-92A5-E0A39F7A96C3}" srcOrd="0" destOrd="0" presId="urn:microsoft.com/office/officeart/2005/8/layout/hProcess7"/>
    <dgm:cxn modelId="{048C2CCF-4B99-408D-AF9D-BBC10141F325}" type="presParOf" srcId="{28EB4CDA-104D-40A1-B4B3-C2316BFF546C}" destId="{396C3403-8FB2-4D15-9921-C8381F6A2465}" srcOrd="1" destOrd="0" presId="urn:microsoft.com/office/officeart/2005/8/layout/hProcess7"/>
    <dgm:cxn modelId="{12C2355F-3947-42AB-ADFF-A1DD09D57FB6}" type="presParOf" srcId="{28EB4CDA-104D-40A1-B4B3-C2316BFF546C}" destId="{C61FCE70-629F-4311-88B0-20E13F9DB116}" srcOrd="2" destOrd="0" presId="urn:microsoft.com/office/officeart/2005/8/layout/hProcess7"/>
    <dgm:cxn modelId="{7B015CD8-7ABD-4B80-92AC-CC8174BE303F}" type="presParOf" srcId="{0407322E-224D-40A8-B349-81CEDD61D408}" destId="{A4DFF16D-24BF-44A4-B874-0B4E9ADDD840}" srcOrd="1" destOrd="0" presId="urn:microsoft.com/office/officeart/2005/8/layout/hProcess7"/>
    <dgm:cxn modelId="{7A54E9A5-5FB1-4CAB-83A1-B86869B096C1}" type="presParOf" srcId="{0407322E-224D-40A8-B349-81CEDD61D408}" destId="{FC519AE5-BD3B-4C92-A310-1324AB0ED0EA}" srcOrd="2" destOrd="0" presId="urn:microsoft.com/office/officeart/2005/8/layout/hProcess7"/>
    <dgm:cxn modelId="{CE2CF866-0C01-44D5-85C9-DF50B410621A}" type="presParOf" srcId="{FC519AE5-BD3B-4C92-A310-1324AB0ED0EA}" destId="{758D98B5-7646-4870-8190-8903023030A3}" srcOrd="0" destOrd="0" presId="urn:microsoft.com/office/officeart/2005/8/layout/hProcess7"/>
    <dgm:cxn modelId="{26C68B7D-1074-412A-9D78-7D05492DD9E9}" type="presParOf" srcId="{FC519AE5-BD3B-4C92-A310-1324AB0ED0EA}" destId="{DEC3F4DC-0D62-45E6-94EF-BDBD3F60180A}" srcOrd="1" destOrd="0" presId="urn:microsoft.com/office/officeart/2005/8/layout/hProcess7"/>
    <dgm:cxn modelId="{529FB04D-6357-48FC-8844-1716B8A4DE50}" type="presParOf" srcId="{FC519AE5-BD3B-4C92-A310-1324AB0ED0EA}" destId="{48FBFA93-2A0A-4B17-B86C-7F1650263BF5}" srcOrd="2" destOrd="0" presId="urn:microsoft.com/office/officeart/2005/8/layout/hProcess7"/>
    <dgm:cxn modelId="{C6BC7AC9-3E10-4C60-81B1-A0E5DCA164B8}" type="presParOf" srcId="{0407322E-224D-40A8-B349-81CEDD61D408}" destId="{BC4802CD-BFB2-450A-9E68-85AC5C4F180E}" srcOrd="3" destOrd="0" presId="urn:microsoft.com/office/officeart/2005/8/layout/hProcess7"/>
    <dgm:cxn modelId="{2B2EDBBA-7F50-4413-9E53-96296F4EB1C0}" type="presParOf" srcId="{0407322E-224D-40A8-B349-81CEDD61D408}" destId="{876A094A-9CCD-4E1C-B8A7-6E62812E02B3}" srcOrd="4" destOrd="0" presId="urn:microsoft.com/office/officeart/2005/8/layout/hProcess7"/>
    <dgm:cxn modelId="{A0F7DA1D-A910-4490-A5BA-9D1F46DFB0D1}" type="presParOf" srcId="{876A094A-9CCD-4E1C-B8A7-6E62812E02B3}" destId="{AB4A384F-9BC5-4C2E-AE51-089780797A5F}" srcOrd="0" destOrd="0" presId="urn:microsoft.com/office/officeart/2005/8/layout/hProcess7"/>
    <dgm:cxn modelId="{9B30BB5C-447D-43E4-B17B-7E5CA130015C}" type="presParOf" srcId="{876A094A-9CCD-4E1C-B8A7-6E62812E02B3}" destId="{E9599403-C646-4675-BBE7-AE49398A4DBA}" srcOrd="1" destOrd="0" presId="urn:microsoft.com/office/officeart/2005/8/layout/hProcess7"/>
    <dgm:cxn modelId="{F35A029C-7D01-4D70-9443-0DA7513183B6}" type="presParOf" srcId="{876A094A-9CCD-4E1C-B8A7-6E62812E02B3}" destId="{B585F00C-B88F-4A7C-8ABB-E6BAAE17A400}" srcOrd="2" destOrd="0" presId="urn:microsoft.com/office/officeart/2005/8/layout/hProcess7"/>
    <dgm:cxn modelId="{65FDB65E-45DD-48AE-BDAB-173A617B8FC6}" type="presParOf" srcId="{0407322E-224D-40A8-B349-81CEDD61D408}" destId="{C05DA168-7190-430C-ADB2-B1A45C42B47F}" srcOrd="5" destOrd="0" presId="urn:microsoft.com/office/officeart/2005/8/layout/hProcess7"/>
    <dgm:cxn modelId="{0BEEDB7D-2632-4B4C-81EC-12BB8046C066}" type="presParOf" srcId="{0407322E-224D-40A8-B349-81CEDD61D408}" destId="{DD3F5061-2C4F-4B8F-86C5-E97E87713EF4}" srcOrd="6" destOrd="0" presId="urn:microsoft.com/office/officeart/2005/8/layout/hProcess7"/>
    <dgm:cxn modelId="{4E234448-0251-4D67-9F65-66D2F5673457}" type="presParOf" srcId="{DD3F5061-2C4F-4B8F-86C5-E97E87713EF4}" destId="{22F0BA79-E4D6-4EFA-A9DE-7653ED224ACD}" srcOrd="0" destOrd="0" presId="urn:microsoft.com/office/officeart/2005/8/layout/hProcess7"/>
    <dgm:cxn modelId="{5328375E-6BB3-442E-89E3-9CE960BD8C0A}" type="presParOf" srcId="{DD3F5061-2C4F-4B8F-86C5-E97E87713EF4}" destId="{A7A23DB7-30F2-4644-AC3E-8AE17CF5EDDF}" srcOrd="1" destOrd="0" presId="urn:microsoft.com/office/officeart/2005/8/layout/hProcess7"/>
    <dgm:cxn modelId="{324CDE8B-F266-4132-A4D5-33E6C2A3F70B}" type="presParOf" srcId="{DD3F5061-2C4F-4B8F-86C5-E97E87713EF4}" destId="{CEAF4AEC-E2DE-4728-B5BA-841480AEEFC2}" srcOrd="2" destOrd="0" presId="urn:microsoft.com/office/officeart/2005/8/layout/hProcess7"/>
    <dgm:cxn modelId="{46E83ADC-B6C4-49C5-9DC6-C13653CCBBC1}" type="presParOf" srcId="{0407322E-224D-40A8-B349-81CEDD61D408}" destId="{666F2931-C1BF-4D14-9522-235C7EE6E7C1}" srcOrd="7" destOrd="0" presId="urn:microsoft.com/office/officeart/2005/8/layout/hProcess7"/>
    <dgm:cxn modelId="{870D9B1D-E3EF-4373-8C6E-F0F5FB55B66D}" type="presParOf" srcId="{0407322E-224D-40A8-B349-81CEDD61D408}" destId="{5E874E12-2A41-4EF6-B785-073777F4671C}" srcOrd="8" destOrd="0" presId="urn:microsoft.com/office/officeart/2005/8/layout/hProcess7"/>
    <dgm:cxn modelId="{10AFA66C-0838-405E-8C38-F67105AD77E0}" type="presParOf" srcId="{5E874E12-2A41-4EF6-B785-073777F4671C}" destId="{BDC234EE-26E4-4593-80DB-C30F46F8DE1A}" srcOrd="0" destOrd="0" presId="urn:microsoft.com/office/officeart/2005/8/layout/hProcess7"/>
    <dgm:cxn modelId="{2D5C161C-9FE3-41FE-8C76-6FEF10D1E9B3}" type="presParOf" srcId="{5E874E12-2A41-4EF6-B785-073777F4671C}" destId="{A5CD3867-AA8F-4A89-B9F2-31BB64DAFE8B}" srcOrd="1" destOrd="0" presId="urn:microsoft.com/office/officeart/2005/8/layout/hProcess7"/>
    <dgm:cxn modelId="{EC3E3F10-2EAC-4FDD-9F6E-857E80F6F1FF}" type="presParOf" srcId="{5E874E12-2A41-4EF6-B785-073777F4671C}" destId="{9A0559F4-0AB9-442E-BCA6-A70AE28F767E}" srcOrd="2" destOrd="0" presId="urn:microsoft.com/office/officeart/2005/8/layout/hProcess7"/>
    <dgm:cxn modelId="{350DD974-4C7A-4EB5-A501-0B9ABE8FF4E1}" type="presParOf" srcId="{0407322E-224D-40A8-B349-81CEDD61D408}" destId="{0DA77593-D787-44C5-A9F7-D0C3A7EA04B4}" srcOrd="9" destOrd="0" presId="urn:microsoft.com/office/officeart/2005/8/layout/hProcess7"/>
    <dgm:cxn modelId="{012BE271-08B8-4613-97A5-10D9F0E8C51C}" type="presParOf" srcId="{0407322E-224D-40A8-B349-81CEDD61D408}" destId="{96FF1DE8-5C8D-4D44-91EB-02A40D850A1C}" srcOrd="10" destOrd="0" presId="urn:microsoft.com/office/officeart/2005/8/layout/hProcess7"/>
    <dgm:cxn modelId="{BE1AAE98-864A-4DF6-AF27-5986948E08D1}" type="presParOf" srcId="{96FF1DE8-5C8D-4D44-91EB-02A40D850A1C}" destId="{245279F9-5450-47C2-BD4F-D3CA363C2D85}" srcOrd="0" destOrd="0" presId="urn:microsoft.com/office/officeart/2005/8/layout/hProcess7"/>
    <dgm:cxn modelId="{4677BEFB-4795-45E2-ACEF-3644FE611CC7}" type="presParOf" srcId="{96FF1DE8-5C8D-4D44-91EB-02A40D850A1C}" destId="{3905A3B8-886A-4B52-A874-7B6EEE6CD1B7}" srcOrd="1" destOrd="0" presId="urn:microsoft.com/office/officeart/2005/8/layout/hProcess7"/>
    <dgm:cxn modelId="{66A57C03-156E-4614-9CF4-CE2FB6D173D2}" type="presParOf" srcId="{96FF1DE8-5C8D-4D44-91EB-02A40D850A1C}" destId="{2CA1454D-463C-47F2-9892-E9470161648E}" srcOrd="2" destOrd="0" presId="urn:microsoft.com/office/officeart/2005/8/layout/hProcess7"/>
    <dgm:cxn modelId="{73992B53-EA9C-4318-A326-00244BFA87B1}" type="presParOf" srcId="{0407322E-224D-40A8-B349-81CEDD61D408}" destId="{51DFC8B5-D9BB-4B70-9F74-AF36B8BB0E58}" srcOrd="11" destOrd="0" presId="urn:microsoft.com/office/officeart/2005/8/layout/hProcess7"/>
    <dgm:cxn modelId="{C36652F4-E2FF-43F3-9CAA-BEF70DAC613E}" type="presParOf" srcId="{0407322E-224D-40A8-B349-81CEDD61D408}" destId="{73CB2C92-50FD-47F1-802B-43DE3D6CA78E}" srcOrd="12" destOrd="0" presId="urn:microsoft.com/office/officeart/2005/8/layout/hProcess7"/>
    <dgm:cxn modelId="{5E81E771-9649-4128-B39D-AAB3053A25BB}" type="presParOf" srcId="{73CB2C92-50FD-47F1-802B-43DE3D6CA78E}" destId="{59B2C182-4623-44D3-847D-F644E86A00D0}" srcOrd="0" destOrd="0" presId="urn:microsoft.com/office/officeart/2005/8/layout/hProcess7"/>
    <dgm:cxn modelId="{C029FE93-8A73-4339-980A-FD92CCE71B99}" type="presParOf" srcId="{73CB2C92-50FD-47F1-802B-43DE3D6CA78E}" destId="{2AFF2595-5799-48A8-9F89-D4435025F5D0}" srcOrd="1" destOrd="0" presId="urn:microsoft.com/office/officeart/2005/8/layout/hProcess7"/>
    <dgm:cxn modelId="{C06225F9-40EE-46D7-8B43-C7D65489A460}" type="presParOf" srcId="{73CB2C92-50FD-47F1-802B-43DE3D6CA78E}" destId="{96A54133-96E7-4F09-A14F-6A93DD2DC941}" srcOrd="2" destOrd="0" presId="urn:microsoft.com/office/officeart/2005/8/layout/hProcess7"/>
    <dgm:cxn modelId="{32992A89-3E32-4035-B623-37F44BE1F2F2}" type="presParOf" srcId="{0407322E-224D-40A8-B349-81CEDD61D408}" destId="{CAC42A01-6D7C-4235-8205-F9AD7B9F4A60}" srcOrd="13" destOrd="0" presId="urn:microsoft.com/office/officeart/2005/8/layout/hProcess7"/>
    <dgm:cxn modelId="{07AB54A7-0AC6-443F-8ED7-03972AC46083}" type="presParOf" srcId="{0407322E-224D-40A8-B349-81CEDD61D408}" destId="{704A16A4-A7BA-476B-913B-165CC2C99A01}" srcOrd="14" destOrd="0" presId="urn:microsoft.com/office/officeart/2005/8/layout/hProcess7"/>
    <dgm:cxn modelId="{C9CF42F5-B1AD-41F9-804E-D2C86E54EC70}" type="presParOf" srcId="{704A16A4-A7BA-476B-913B-165CC2C99A01}" destId="{B3AC0FB4-9CCB-4CD1-AD01-819C83551C0A}" srcOrd="0" destOrd="0" presId="urn:microsoft.com/office/officeart/2005/8/layout/hProcess7"/>
    <dgm:cxn modelId="{A6229734-421C-4722-BB61-0AC4CD062CB4}" type="presParOf" srcId="{704A16A4-A7BA-476B-913B-165CC2C99A01}" destId="{910C7332-7B86-4D66-939A-5A696B7890C9}" srcOrd="1" destOrd="0" presId="urn:microsoft.com/office/officeart/2005/8/layout/hProcess7"/>
    <dgm:cxn modelId="{A7030B84-D00D-42B4-96CB-A0FF19A3E9C5}" type="presParOf" srcId="{704A16A4-A7BA-476B-913B-165CC2C99A01}" destId="{99D445CC-C49A-4D81-8AB5-B04850F0EE9F}" srcOrd="2" destOrd="0" presId="urn:microsoft.com/office/officeart/2005/8/layout/hProcess7"/>
    <dgm:cxn modelId="{B8D0C9EB-7C87-4E01-B567-893A829858F8}" type="presParOf" srcId="{0407322E-224D-40A8-B349-81CEDD61D408}" destId="{3F1E469E-198A-4679-9D5F-9F1A12B8840B}" srcOrd="15" destOrd="0" presId="urn:microsoft.com/office/officeart/2005/8/layout/hProcess7"/>
    <dgm:cxn modelId="{137FACFA-4438-4CFD-A540-787DB953FD69}" type="presParOf" srcId="{0407322E-224D-40A8-B349-81CEDD61D408}" destId="{8C203685-EF52-494B-A5B5-53E48888999A}" srcOrd="16" destOrd="0" presId="urn:microsoft.com/office/officeart/2005/8/layout/hProcess7"/>
    <dgm:cxn modelId="{59D78392-9A1B-49B0-8927-C2FE3329973D}" type="presParOf" srcId="{8C203685-EF52-494B-A5B5-53E48888999A}" destId="{70AF7221-D284-40C3-BBC7-A8BCE004EDD7}" srcOrd="0" destOrd="0" presId="urn:microsoft.com/office/officeart/2005/8/layout/hProcess7"/>
    <dgm:cxn modelId="{46B2283F-C451-4E2F-8296-8974A322477D}" type="presParOf" srcId="{8C203685-EF52-494B-A5B5-53E48888999A}" destId="{D7C69D86-8E64-4B9A-B4E2-69FEFA94BA94}" srcOrd="1" destOrd="0" presId="urn:microsoft.com/office/officeart/2005/8/layout/hProcess7"/>
    <dgm:cxn modelId="{C8A51A3F-AC61-43AB-B418-1F8163BE70B8}" type="presParOf" srcId="{8C203685-EF52-494B-A5B5-53E48888999A}" destId="{427EDAD2-24D5-4E1F-B1FB-BA6E00D2EBAD}" srcOrd="2" destOrd="0" presId="urn:microsoft.com/office/officeart/2005/8/layout/hProcess7"/>
    <dgm:cxn modelId="{0F291F08-FBD0-43B2-9A9C-1A83003FAE92}" type="presParOf" srcId="{0407322E-224D-40A8-B349-81CEDD61D408}" destId="{1373DAEE-D2BC-44CB-A78C-988F5A8CAC29}" srcOrd="17" destOrd="0" presId="urn:microsoft.com/office/officeart/2005/8/layout/hProcess7"/>
    <dgm:cxn modelId="{5677CBA7-8BD9-46A1-BB67-2677DFE0B881}" type="presParOf" srcId="{0407322E-224D-40A8-B349-81CEDD61D408}" destId="{5F293DE2-3701-4754-B870-327A5CC608D7}" srcOrd="18" destOrd="0" presId="urn:microsoft.com/office/officeart/2005/8/layout/hProcess7"/>
    <dgm:cxn modelId="{CF70BA12-D7D5-4F78-8A02-04B45166F67E}" type="presParOf" srcId="{5F293DE2-3701-4754-B870-327A5CC608D7}" destId="{E3D7B4EE-D05B-42F8-997D-705E8ADB7F87}" srcOrd="0" destOrd="0" presId="urn:microsoft.com/office/officeart/2005/8/layout/hProcess7"/>
    <dgm:cxn modelId="{9C307DBE-3B55-46AE-AFD8-1442EE5C3FD2}" type="presParOf" srcId="{5F293DE2-3701-4754-B870-327A5CC608D7}" destId="{12CFB412-4BA8-429F-BE7D-D4B4B30E6E41}" srcOrd="1" destOrd="0" presId="urn:microsoft.com/office/officeart/2005/8/layout/hProcess7"/>
    <dgm:cxn modelId="{0CE34A50-227A-4316-BF15-D0291370E7C3}" type="presParOf" srcId="{5F293DE2-3701-4754-B870-327A5CC608D7}" destId="{6ACC5F3C-C389-4946-9D21-02768403E428}" srcOrd="2" destOrd="0" presId="urn:microsoft.com/office/officeart/2005/8/layout/hProcess7"/>
    <dgm:cxn modelId="{392848C7-BA90-4C42-973F-C0610ED0714C}" type="presParOf" srcId="{0407322E-224D-40A8-B349-81CEDD61D408}" destId="{E4787E54-3AA2-44C7-8275-EE7EFFC5052A}" srcOrd="19" destOrd="0" presId="urn:microsoft.com/office/officeart/2005/8/layout/hProcess7"/>
    <dgm:cxn modelId="{E3182498-CC9D-4A03-A6AA-207FA285DA7F}" type="presParOf" srcId="{0407322E-224D-40A8-B349-81CEDD61D408}" destId="{6E27B665-B5DA-4D07-BDB7-4E1428B3DDFE}" srcOrd="20" destOrd="0" presId="urn:microsoft.com/office/officeart/2005/8/layout/hProcess7"/>
    <dgm:cxn modelId="{BBFD3E0F-479A-4E7B-A4E6-A46CD19309E6}" type="presParOf" srcId="{6E27B665-B5DA-4D07-BDB7-4E1428B3DDFE}" destId="{4AD80CDA-DA32-4950-B272-D66BFF209CEA}" srcOrd="0" destOrd="0" presId="urn:microsoft.com/office/officeart/2005/8/layout/hProcess7"/>
    <dgm:cxn modelId="{3F715BB2-0769-4DE4-9C1D-9CCF14AC0865}" type="presParOf" srcId="{6E27B665-B5DA-4D07-BDB7-4E1428B3DDFE}" destId="{BB593F81-09CA-43ED-8190-FA335AFB5E3A}" srcOrd="1" destOrd="0" presId="urn:microsoft.com/office/officeart/2005/8/layout/hProcess7"/>
    <dgm:cxn modelId="{097B251D-A04E-48CB-83AB-2CEC4D17C7F0}" type="presParOf" srcId="{6E27B665-B5DA-4D07-BDB7-4E1428B3DDFE}" destId="{CA6D90C3-1B43-4DD5-A4CC-D6425382C700}"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F7E7B69-D4B1-4B86-859C-1C95DB5D1639}" type="doc">
      <dgm:prSet loTypeId="urn:microsoft.com/office/officeart/2005/8/layout/hProcess7" loCatId="list" qsTypeId="urn:microsoft.com/office/officeart/2005/8/quickstyle/simple1" qsCatId="simple" csTypeId="urn:microsoft.com/office/officeart/2005/8/colors/colorful5" csCatId="colorful" phldr="1"/>
      <dgm:spPr/>
      <dgm:t>
        <a:bodyPr/>
        <a:lstStyle/>
        <a:p>
          <a:endParaRPr lang="fr-FR"/>
        </a:p>
      </dgm:t>
    </dgm:pt>
    <dgm:pt modelId="{DFAA7A34-57FF-4C2A-9BBA-B91F7D97E162}">
      <dgm:prSet phldrT="[Texte]"/>
      <dgm:spPr/>
      <dgm:t>
        <a:bodyPr/>
        <a:lstStyle/>
        <a:p>
          <a:r>
            <a:rPr lang="fr-FR" dirty="0"/>
            <a:t> </a:t>
          </a:r>
        </a:p>
      </dgm:t>
    </dgm:pt>
    <dgm:pt modelId="{48BC0988-7895-450E-91D1-F24715427076}" type="parTrans" cxnId="{960D5B2B-02E8-49B8-90FF-3BB976BBB6F0}">
      <dgm:prSet/>
      <dgm:spPr/>
      <dgm:t>
        <a:bodyPr/>
        <a:lstStyle/>
        <a:p>
          <a:endParaRPr lang="fr-FR"/>
        </a:p>
      </dgm:t>
    </dgm:pt>
    <dgm:pt modelId="{6596E80B-7589-4209-BFF9-7E2F58D450AF}" type="sibTrans" cxnId="{960D5B2B-02E8-49B8-90FF-3BB976BBB6F0}">
      <dgm:prSet/>
      <dgm:spPr/>
      <dgm:t>
        <a:bodyPr/>
        <a:lstStyle/>
        <a:p>
          <a:endParaRPr lang="fr-FR"/>
        </a:p>
      </dgm:t>
    </dgm:pt>
    <dgm:pt modelId="{CB7456E5-EB39-46B2-83A1-E827D86FF2B4}">
      <dgm:prSet phldrT="[Texte]"/>
      <dgm:spPr/>
      <dgm:t>
        <a:bodyPr/>
        <a:lstStyle/>
        <a:p>
          <a:r>
            <a:rPr lang="fr-FR" dirty="0"/>
            <a:t> </a:t>
          </a:r>
        </a:p>
      </dgm:t>
    </dgm:pt>
    <dgm:pt modelId="{69475F90-BDCF-49C2-878B-3DB73F6E3524}" type="parTrans" cxnId="{91A2356D-B796-4C87-BAED-198617E8F580}">
      <dgm:prSet/>
      <dgm:spPr/>
      <dgm:t>
        <a:bodyPr/>
        <a:lstStyle/>
        <a:p>
          <a:endParaRPr lang="fr-FR"/>
        </a:p>
      </dgm:t>
    </dgm:pt>
    <dgm:pt modelId="{D5195DB3-0B62-4D2E-AF27-BEC7A6F6B9A4}" type="sibTrans" cxnId="{91A2356D-B796-4C87-BAED-198617E8F580}">
      <dgm:prSet/>
      <dgm:spPr/>
      <dgm:t>
        <a:bodyPr/>
        <a:lstStyle/>
        <a:p>
          <a:endParaRPr lang="fr-FR"/>
        </a:p>
      </dgm:t>
    </dgm:pt>
    <dgm:pt modelId="{6C0BA809-25C9-4068-B937-E54030209605}">
      <dgm:prSet phldrT="[Texte]"/>
      <dgm:spPr/>
      <dgm:t>
        <a:bodyPr/>
        <a:lstStyle/>
        <a:p>
          <a:r>
            <a:rPr lang="fr-FR" dirty="0"/>
            <a:t>Transmission primaire</a:t>
          </a:r>
        </a:p>
      </dgm:t>
    </dgm:pt>
    <dgm:pt modelId="{EAE23C59-4AC2-476D-B117-F0CB8545C3A0}" type="parTrans" cxnId="{9CEB35F0-E81D-491E-A450-3D800E00DCC1}">
      <dgm:prSet/>
      <dgm:spPr/>
      <dgm:t>
        <a:bodyPr/>
        <a:lstStyle/>
        <a:p>
          <a:endParaRPr lang="fr-FR"/>
        </a:p>
      </dgm:t>
    </dgm:pt>
    <dgm:pt modelId="{D5FA7606-183A-4F0F-B748-3D66ED35B42D}" type="sibTrans" cxnId="{9CEB35F0-E81D-491E-A450-3D800E00DCC1}">
      <dgm:prSet/>
      <dgm:spPr/>
      <dgm:t>
        <a:bodyPr/>
        <a:lstStyle/>
        <a:p>
          <a:endParaRPr lang="fr-FR"/>
        </a:p>
      </dgm:t>
    </dgm:pt>
    <dgm:pt modelId="{358E6242-54F1-4E94-83A7-04EE830FBAB7}">
      <dgm:prSet phldrT="[Texte]"/>
      <dgm:spPr/>
      <dgm:t>
        <a:bodyPr/>
        <a:lstStyle/>
        <a:p>
          <a:r>
            <a:rPr lang="fr-FR" dirty="0"/>
            <a:t> </a:t>
          </a:r>
        </a:p>
      </dgm:t>
    </dgm:pt>
    <dgm:pt modelId="{273C1CAB-6FCB-493C-A395-36C870474988}" type="parTrans" cxnId="{628C1D5B-8212-48F2-92CC-72AAC1E7D972}">
      <dgm:prSet/>
      <dgm:spPr/>
      <dgm:t>
        <a:bodyPr/>
        <a:lstStyle/>
        <a:p>
          <a:endParaRPr lang="fr-FR"/>
        </a:p>
      </dgm:t>
    </dgm:pt>
    <dgm:pt modelId="{21785F67-2C6A-4896-AC90-30916ED6F45D}" type="sibTrans" cxnId="{628C1D5B-8212-48F2-92CC-72AAC1E7D972}">
      <dgm:prSet/>
      <dgm:spPr/>
      <dgm:t>
        <a:bodyPr/>
        <a:lstStyle/>
        <a:p>
          <a:endParaRPr lang="fr-FR"/>
        </a:p>
      </dgm:t>
    </dgm:pt>
    <dgm:pt modelId="{6ECBAFA4-1E38-42DC-A9B2-5325A552B2EF}">
      <dgm:prSet phldrT="[Texte]"/>
      <dgm:spPr/>
      <dgm:t>
        <a:bodyPr/>
        <a:lstStyle/>
        <a:p>
          <a:r>
            <a:rPr lang="fr-FR" dirty="0"/>
            <a:t>Embrayage</a:t>
          </a:r>
        </a:p>
      </dgm:t>
    </dgm:pt>
    <dgm:pt modelId="{745805AF-6A37-4B66-877D-CB9988F415CA}" type="parTrans" cxnId="{6D715452-4CC9-4C2D-818B-166FA9332701}">
      <dgm:prSet/>
      <dgm:spPr/>
      <dgm:t>
        <a:bodyPr/>
        <a:lstStyle/>
        <a:p>
          <a:endParaRPr lang="fr-FR"/>
        </a:p>
      </dgm:t>
    </dgm:pt>
    <dgm:pt modelId="{D02BB872-996E-4D20-B6B6-058CD3F93225}" type="sibTrans" cxnId="{6D715452-4CC9-4C2D-818B-166FA9332701}">
      <dgm:prSet/>
      <dgm:spPr/>
      <dgm:t>
        <a:bodyPr/>
        <a:lstStyle/>
        <a:p>
          <a:endParaRPr lang="fr-FR"/>
        </a:p>
      </dgm:t>
    </dgm:pt>
    <dgm:pt modelId="{3F0E329B-A403-4344-BB31-291D8BC5C5E6}">
      <dgm:prSet phldrT="[Texte]"/>
      <dgm:spPr/>
      <dgm:t>
        <a:bodyPr/>
        <a:lstStyle/>
        <a:p>
          <a:r>
            <a:rPr lang="fr-FR" dirty="0"/>
            <a:t>MOTEUR 1000 cm</a:t>
          </a:r>
          <a:r>
            <a:rPr lang="fr-FR" baseline="30000" dirty="0"/>
            <a:t>3</a:t>
          </a:r>
        </a:p>
      </dgm:t>
    </dgm:pt>
    <dgm:pt modelId="{B16057D7-ABC6-4681-BB57-BF84C7461185}" type="parTrans" cxnId="{982F2D59-7DD9-4A25-80D3-CE6FE0FA1773}">
      <dgm:prSet/>
      <dgm:spPr/>
      <dgm:t>
        <a:bodyPr/>
        <a:lstStyle/>
        <a:p>
          <a:endParaRPr lang="fr-FR"/>
        </a:p>
      </dgm:t>
    </dgm:pt>
    <dgm:pt modelId="{C05E9CCE-5DB2-4E0A-841F-AD8D16F9BACA}" type="sibTrans" cxnId="{982F2D59-7DD9-4A25-80D3-CE6FE0FA1773}">
      <dgm:prSet/>
      <dgm:spPr/>
      <dgm:t>
        <a:bodyPr/>
        <a:lstStyle/>
        <a:p>
          <a:endParaRPr lang="fr-FR"/>
        </a:p>
      </dgm:t>
    </dgm:pt>
    <dgm:pt modelId="{A831AF3B-124E-43C4-B515-9B59E589A904}">
      <dgm:prSet phldrT="[Texte]"/>
      <dgm:spPr/>
      <dgm:t>
        <a:bodyPr/>
        <a:lstStyle/>
        <a:p>
          <a:r>
            <a:rPr lang="fr-FR" dirty="0"/>
            <a:t>Roue</a:t>
          </a:r>
        </a:p>
      </dgm:t>
    </dgm:pt>
    <dgm:pt modelId="{D5180188-C97B-439C-951C-68F2AE7D7B99}" type="parTrans" cxnId="{99C29144-AA16-480C-BA6B-6BFD62B0D5AF}">
      <dgm:prSet/>
      <dgm:spPr/>
      <dgm:t>
        <a:bodyPr/>
        <a:lstStyle/>
        <a:p>
          <a:endParaRPr lang="fr-FR"/>
        </a:p>
      </dgm:t>
    </dgm:pt>
    <dgm:pt modelId="{3F1D5F90-E4AE-44D6-BF38-C6742EEC2F7E}" type="sibTrans" cxnId="{99C29144-AA16-480C-BA6B-6BFD62B0D5AF}">
      <dgm:prSet/>
      <dgm:spPr/>
      <dgm:t>
        <a:bodyPr/>
        <a:lstStyle/>
        <a:p>
          <a:endParaRPr lang="fr-FR"/>
        </a:p>
      </dgm:t>
    </dgm:pt>
    <dgm:pt modelId="{7DB5401F-6912-46A6-8268-0E7E7E6DD5E6}">
      <dgm:prSet phldrT="[Texte]"/>
      <dgm:spPr/>
      <dgm:t>
        <a:bodyPr/>
        <a:lstStyle/>
        <a:p>
          <a:r>
            <a:rPr lang="fr-FR" dirty="0"/>
            <a:t> </a:t>
          </a:r>
        </a:p>
      </dgm:t>
    </dgm:pt>
    <dgm:pt modelId="{50EA13BC-2711-461E-BA13-49ADB2C2B15E}" type="parTrans" cxnId="{B9608196-9626-4CEB-BE83-9691EB986E02}">
      <dgm:prSet/>
      <dgm:spPr/>
      <dgm:t>
        <a:bodyPr/>
        <a:lstStyle/>
        <a:p>
          <a:endParaRPr lang="fr-FR"/>
        </a:p>
      </dgm:t>
    </dgm:pt>
    <dgm:pt modelId="{F6038B56-FE86-4102-B840-7BCBA9BC0D46}" type="sibTrans" cxnId="{B9608196-9626-4CEB-BE83-9691EB986E02}">
      <dgm:prSet/>
      <dgm:spPr/>
      <dgm:t>
        <a:bodyPr/>
        <a:lstStyle/>
        <a:p>
          <a:endParaRPr lang="fr-FR"/>
        </a:p>
      </dgm:t>
    </dgm:pt>
    <dgm:pt modelId="{5642C299-730C-44BA-8F6E-4C88E98716A9}">
      <dgm:prSet phldrT="[Texte]"/>
      <dgm:spPr/>
      <dgm:t>
        <a:bodyPr/>
        <a:lstStyle/>
        <a:p>
          <a:r>
            <a:rPr lang="fr-FR" dirty="0"/>
            <a:t>Boite de vitesse</a:t>
          </a:r>
        </a:p>
      </dgm:t>
    </dgm:pt>
    <dgm:pt modelId="{945261CC-0D51-4AC9-AC14-9281838C9C1A}" type="parTrans" cxnId="{418DE912-C36A-45D8-BF8F-F6CA37BCAA33}">
      <dgm:prSet/>
      <dgm:spPr/>
      <dgm:t>
        <a:bodyPr/>
        <a:lstStyle/>
        <a:p>
          <a:endParaRPr lang="fr-FR"/>
        </a:p>
      </dgm:t>
    </dgm:pt>
    <dgm:pt modelId="{1CA2C6E7-36D7-47A9-ACCC-86C387A82025}" type="sibTrans" cxnId="{418DE912-C36A-45D8-BF8F-F6CA37BCAA33}">
      <dgm:prSet/>
      <dgm:spPr/>
      <dgm:t>
        <a:bodyPr/>
        <a:lstStyle/>
        <a:p>
          <a:endParaRPr lang="fr-FR"/>
        </a:p>
      </dgm:t>
    </dgm:pt>
    <dgm:pt modelId="{BD3559F6-95D6-4DD6-8F3E-8F724912F5AB}">
      <dgm:prSet phldrT="[Texte]"/>
      <dgm:spPr/>
      <dgm:t>
        <a:bodyPr/>
        <a:lstStyle/>
        <a:p>
          <a:r>
            <a:rPr lang="fr-FR" dirty="0"/>
            <a:t>  </a:t>
          </a:r>
        </a:p>
      </dgm:t>
    </dgm:pt>
    <dgm:pt modelId="{54245963-0016-4628-8713-D913EBECD481}" type="parTrans" cxnId="{D53DA30B-A4FD-41C7-8CEE-E311C519DBF3}">
      <dgm:prSet/>
      <dgm:spPr/>
      <dgm:t>
        <a:bodyPr/>
        <a:lstStyle/>
        <a:p>
          <a:endParaRPr lang="fr-FR"/>
        </a:p>
      </dgm:t>
    </dgm:pt>
    <dgm:pt modelId="{46EBDBDE-CF84-45CA-BE15-D4FA8C0D4980}" type="sibTrans" cxnId="{D53DA30B-A4FD-41C7-8CEE-E311C519DBF3}">
      <dgm:prSet/>
      <dgm:spPr/>
      <dgm:t>
        <a:bodyPr/>
        <a:lstStyle/>
        <a:p>
          <a:endParaRPr lang="fr-FR"/>
        </a:p>
      </dgm:t>
    </dgm:pt>
    <dgm:pt modelId="{C5578139-17C5-4568-A451-C3D1B3C82AE8}">
      <dgm:prSet phldrT="[Texte]"/>
      <dgm:spPr/>
      <dgm:t>
        <a:bodyPr/>
        <a:lstStyle/>
        <a:p>
          <a:r>
            <a:rPr lang="fr-FR" dirty="0"/>
            <a:t>Transmission secondaire</a:t>
          </a:r>
        </a:p>
      </dgm:t>
    </dgm:pt>
    <dgm:pt modelId="{0D214343-65DC-436D-9921-9D2754C359D1}" type="parTrans" cxnId="{C1F3890F-2303-44FB-9E5E-E1EB524F6FA8}">
      <dgm:prSet/>
      <dgm:spPr/>
      <dgm:t>
        <a:bodyPr/>
        <a:lstStyle/>
        <a:p>
          <a:endParaRPr lang="fr-FR"/>
        </a:p>
      </dgm:t>
    </dgm:pt>
    <dgm:pt modelId="{D9535E05-C154-4F96-8930-A0EC3CA0C9E5}" type="sibTrans" cxnId="{C1F3890F-2303-44FB-9E5E-E1EB524F6FA8}">
      <dgm:prSet/>
      <dgm:spPr/>
      <dgm:t>
        <a:bodyPr/>
        <a:lstStyle/>
        <a:p>
          <a:endParaRPr lang="fr-FR"/>
        </a:p>
      </dgm:t>
    </dgm:pt>
    <dgm:pt modelId="{DFB7C99E-B48A-41DF-B994-20D1CF74F3B0}">
      <dgm:prSet phldrT="[Texte]"/>
      <dgm:spPr/>
      <dgm:t>
        <a:bodyPr/>
        <a:lstStyle/>
        <a:p>
          <a:r>
            <a:rPr lang="fr-FR" dirty="0"/>
            <a:t> </a:t>
          </a:r>
        </a:p>
      </dgm:t>
    </dgm:pt>
    <dgm:pt modelId="{A0961391-E834-4BF1-BE11-BCB34E681149}" type="parTrans" cxnId="{1B171499-5DCA-4F23-9205-1EF017FA1479}">
      <dgm:prSet/>
      <dgm:spPr/>
      <dgm:t>
        <a:bodyPr/>
        <a:lstStyle/>
        <a:p>
          <a:endParaRPr lang="fr-FR"/>
        </a:p>
      </dgm:t>
    </dgm:pt>
    <dgm:pt modelId="{8E844AB1-F3BF-4BDF-8A5E-EAB718F62B23}" type="sibTrans" cxnId="{1B171499-5DCA-4F23-9205-1EF017FA1479}">
      <dgm:prSet/>
      <dgm:spPr/>
      <dgm:t>
        <a:bodyPr/>
        <a:lstStyle/>
        <a:p>
          <a:endParaRPr lang="fr-FR"/>
        </a:p>
      </dgm:t>
    </dgm:pt>
    <dgm:pt modelId="{0407322E-224D-40A8-B349-81CEDD61D408}" type="pres">
      <dgm:prSet presAssocID="{BF7E7B69-D4B1-4B86-859C-1C95DB5D1639}" presName="Name0" presStyleCnt="0">
        <dgm:presLayoutVars>
          <dgm:dir/>
          <dgm:animLvl val="lvl"/>
          <dgm:resizeHandles val="exact"/>
        </dgm:presLayoutVars>
      </dgm:prSet>
      <dgm:spPr/>
    </dgm:pt>
    <dgm:pt modelId="{28EB4CDA-104D-40A1-B4B3-C2316BFF546C}" type="pres">
      <dgm:prSet presAssocID="{DFAA7A34-57FF-4C2A-9BBA-B91F7D97E162}" presName="compositeNode" presStyleCnt="0">
        <dgm:presLayoutVars>
          <dgm:bulletEnabled val="1"/>
        </dgm:presLayoutVars>
      </dgm:prSet>
      <dgm:spPr/>
    </dgm:pt>
    <dgm:pt modelId="{35019B2F-0362-42EE-92A5-E0A39F7A96C3}" type="pres">
      <dgm:prSet presAssocID="{DFAA7A34-57FF-4C2A-9BBA-B91F7D97E162}" presName="bgRect" presStyleLbl="node1" presStyleIdx="0" presStyleCnt="6"/>
      <dgm:spPr/>
    </dgm:pt>
    <dgm:pt modelId="{396C3403-8FB2-4D15-9921-C8381F6A2465}" type="pres">
      <dgm:prSet presAssocID="{DFAA7A34-57FF-4C2A-9BBA-B91F7D97E162}" presName="parentNode" presStyleLbl="node1" presStyleIdx="0" presStyleCnt="6">
        <dgm:presLayoutVars>
          <dgm:chMax val="0"/>
          <dgm:bulletEnabled val="1"/>
        </dgm:presLayoutVars>
      </dgm:prSet>
      <dgm:spPr/>
    </dgm:pt>
    <dgm:pt modelId="{C61FCE70-629F-4311-88B0-20E13F9DB116}" type="pres">
      <dgm:prSet presAssocID="{DFAA7A34-57FF-4C2A-9BBA-B91F7D97E162}" presName="childNode" presStyleLbl="node1" presStyleIdx="0" presStyleCnt="6">
        <dgm:presLayoutVars>
          <dgm:bulletEnabled val="1"/>
        </dgm:presLayoutVars>
      </dgm:prSet>
      <dgm:spPr/>
    </dgm:pt>
    <dgm:pt modelId="{A4DFF16D-24BF-44A4-B874-0B4E9ADDD840}" type="pres">
      <dgm:prSet presAssocID="{6596E80B-7589-4209-BFF9-7E2F58D450AF}" presName="hSp" presStyleCnt="0"/>
      <dgm:spPr/>
    </dgm:pt>
    <dgm:pt modelId="{FC519AE5-BD3B-4C92-A310-1324AB0ED0EA}" type="pres">
      <dgm:prSet presAssocID="{6596E80B-7589-4209-BFF9-7E2F58D450AF}" presName="vProcSp" presStyleCnt="0"/>
      <dgm:spPr/>
    </dgm:pt>
    <dgm:pt modelId="{758D98B5-7646-4870-8190-8903023030A3}" type="pres">
      <dgm:prSet presAssocID="{6596E80B-7589-4209-BFF9-7E2F58D450AF}" presName="vSp1" presStyleCnt="0"/>
      <dgm:spPr/>
    </dgm:pt>
    <dgm:pt modelId="{DEC3F4DC-0D62-45E6-94EF-BDBD3F60180A}" type="pres">
      <dgm:prSet presAssocID="{6596E80B-7589-4209-BFF9-7E2F58D450AF}" presName="simulatedConn" presStyleLbl="solidFgAcc1" presStyleIdx="0" presStyleCnt="5"/>
      <dgm:spPr/>
    </dgm:pt>
    <dgm:pt modelId="{48FBFA93-2A0A-4B17-B86C-7F1650263BF5}" type="pres">
      <dgm:prSet presAssocID="{6596E80B-7589-4209-BFF9-7E2F58D450AF}" presName="vSp2" presStyleCnt="0"/>
      <dgm:spPr/>
    </dgm:pt>
    <dgm:pt modelId="{BC4802CD-BFB2-450A-9E68-85AC5C4F180E}" type="pres">
      <dgm:prSet presAssocID="{6596E80B-7589-4209-BFF9-7E2F58D450AF}" presName="sibTrans" presStyleCnt="0"/>
      <dgm:spPr/>
    </dgm:pt>
    <dgm:pt modelId="{876A094A-9CCD-4E1C-B8A7-6E62812E02B3}" type="pres">
      <dgm:prSet presAssocID="{CB7456E5-EB39-46B2-83A1-E827D86FF2B4}" presName="compositeNode" presStyleCnt="0">
        <dgm:presLayoutVars>
          <dgm:bulletEnabled val="1"/>
        </dgm:presLayoutVars>
      </dgm:prSet>
      <dgm:spPr/>
    </dgm:pt>
    <dgm:pt modelId="{AB4A384F-9BC5-4C2E-AE51-089780797A5F}" type="pres">
      <dgm:prSet presAssocID="{CB7456E5-EB39-46B2-83A1-E827D86FF2B4}" presName="bgRect" presStyleLbl="node1" presStyleIdx="1" presStyleCnt="6"/>
      <dgm:spPr/>
    </dgm:pt>
    <dgm:pt modelId="{E9599403-C646-4675-BBE7-AE49398A4DBA}" type="pres">
      <dgm:prSet presAssocID="{CB7456E5-EB39-46B2-83A1-E827D86FF2B4}" presName="parentNode" presStyleLbl="node1" presStyleIdx="1" presStyleCnt="6">
        <dgm:presLayoutVars>
          <dgm:chMax val="0"/>
          <dgm:bulletEnabled val="1"/>
        </dgm:presLayoutVars>
      </dgm:prSet>
      <dgm:spPr/>
    </dgm:pt>
    <dgm:pt modelId="{B585F00C-B88F-4A7C-8ABB-E6BAAE17A400}" type="pres">
      <dgm:prSet presAssocID="{CB7456E5-EB39-46B2-83A1-E827D86FF2B4}" presName="childNode" presStyleLbl="node1" presStyleIdx="1" presStyleCnt="6">
        <dgm:presLayoutVars>
          <dgm:bulletEnabled val="1"/>
        </dgm:presLayoutVars>
      </dgm:prSet>
      <dgm:spPr/>
    </dgm:pt>
    <dgm:pt modelId="{C05DA168-7190-430C-ADB2-B1A45C42B47F}" type="pres">
      <dgm:prSet presAssocID="{D5195DB3-0B62-4D2E-AF27-BEC7A6F6B9A4}" presName="hSp" presStyleCnt="0"/>
      <dgm:spPr/>
    </dgm:pt>
    <dgm:pt modelId="{DD3F5061-2C4F-4B8F-86C5-E97E87713EF4}" type="pres">
      <dgm:prSet presAssocID="{D5195DB3-0B62-4D2E-AF27-BEC7A6F6B9A4}" presName="vProcSp" presStyleCnt="0"/>
      <dgm:spPr/>
    </dgm:pt>
    <dgm:pt modelId="{22F0BA79-E4D6-4EFA-A9DE-7653ED224ACD}" type="pres">
      <dgm:prSet presAssocID="{D5195DB3-0B62-4D2E-AF27-BEC7A6F6B9A4}" presName="vSp1" presStyleCnt="0"/>
      <dgm:spPr/>
    </dgm:pt>
    <dgm:pt modelId="{A7A23DB7-30F2-4644-AC3E-8AE17CF5EDDF}" type="pres">
      <dgm:prSet presAssocID="{D5195DB3-0B62-4D2E-AF27-BEC7A6F6B9A4}" presName="simulatedConn" presStyleLbl="solidFgAcc1" presStyleIdx="1" presStyleCnt="5"/>
      <dgm:spPr/>
    </dgm:pt>
    <dgm:pt modelId="{CEAF4AEC-E2DE-4728-B5BA-841480AEEFC2}" type="pres">
      <dgm:prSet presAssocID="{D5195DB3-0B62-4D2E-AF27-BEC7A6F6B9A4}" presName="vSp2" presStyleCnt="0"/>
      <dgm:spPr/>
    </dgm:pt>
    <dgm:pt modelId="{666F2931-C1BF-4D14-9522-235C7EE6E7C1}" type="pres">
      <dgm:prSet presAssocID="{D5195DB3-0B62-4D2E-AF27-BEC7A6F6B9A4}" presName="sibTrans" presStyleCnt="0"/>
      <dgm:spPr/>
    </dgm:pt>
    <dgm:pt modelId="{5E874E12-2A41-4EF6-B785-073777F4671C}" type="pres">
      <dgm:prSet presAssocID="{358E6242-54F1-4E94-83A7-04EE830FBAB7}" presName="compositeNode" presStyleCnt="0">
        <dgm:presLayoutVars>
          <dgm:bulletEnabled val="1"/>
        </dgm:presLayoutVars>
      </dgm:prSet>
      <dgm:spPr/>
    </dgm:pt>
    <dgm:pt modelId="{BDC234EE-26E4-4593-80DB-C30F46F8DE1A}" type="pres">
      <dgm:prSet presAssocID="{358E6242-54F1-4E94-83A7-04EE830FBAB7}" presName="bgRect" presStyleLbl="node1" presStyleIdx="2" presStyleCnt="6"/>
      <dgm:spPr/>
    </dgm:pt>
    <dgm:pt modelId="{A5CD3867-AA8F-4A89-B9F2-31BB64DAFE8B}" type="pres">
      <dgm:prSet presAssocID="{358E6242-54F1-4E94-83A7-04EE830FBAB7}" presName="parentNode" presStyleLbl="node1" presStyleIdx="2" presStyleCnt="6">
        <dgm:presLayoutVars>
          <dgm:chMax val="0"/>
          <dgm:bulletEnabled val="1"/>
        </dgm:presLayoutVars>
      </dgm:prSet>
      <dgm:spPr/>
    </dgm:pt>
    <dgm:pt modelId="{9A0559F4-0AB9-442E-BCA6-A70AE28F767E}" type="pres">
      <dgm:prSet presAssocID="{358E6242-54F1-4E94-83A7-04EE830FBAB7}" presName="childNode" presStyleLbl="node1" presStyleIdx="2" presStyleCnt="6">
        <dgm:presLayoutVars>
          <dgm:bulletEnabled val="1"/>
        </dgm:presLayoutVars>
      </dgm:prSet>
      <dgm:spPr/>
    </dgm:pt>
    <dgm:pt modelId="{0DA77593-D787-44C5-A9F7-D0C3A7EA04B4}" type="pres">
      <dgm:prSet presAssocID="{21785F67-2C6A-4896-AC90-30916ED6F45D}" presName="hSp" presStyleCnt="0"/>
      <dgm:spPr/>
    </dgm:pt>
    <dgm:pt modelId="{96FF1DE8-5C8D-4D44-91EB-02A40D850A1C}" type="pres">
      <dgm:prSet presAssocID="{21785F67-2C6A-4896-AC90-30916ED6F45D}" presName="vProcSp" presStyleCnt="0"/>
      <dgm:spPr/>
    </dgm:pt>
    <dgm:pt modelId="{245279F9-5450-47C2-BD4F-D3CA363C2D85}" type="pres">
      <dgm:prSet presAssocID="{21785F67-2C6A-4896-AC90-30916ED6F45D}" presName="vSp1" presStyleCnt="0"/>
      <dgm:spPr/>
    </dgm:pt>
    <dgm:pt modelId="{3905A3B8-886A-4B52-A874-7B6EEE6CD1B7}" type="pres">
      <dgm:prSet presAssocID="{21785F67-2C6A-4896-AC90-30916ED6F45D}" presName="simulatedConn" presStyleLbl="solidFgAcc1" presStyleIdx="2" presStyleCnt="5"/>
      <dgm:spPr/>
    </dgm:pt>
    <dgm:pt modelId="{2CA1454D-463C-47F2-9892-E9470161648E}" type="pres">
      <dgm:prSet presAssocID="{21785F67-2C6A-4896-AC90-30916ED6F45D}" presName="vSp2" presStyleCnt="0"/>
      <dgm:spPr/>
    </dgm:pt>
    <dgm:pt modelId="{51DFC8B5-D9BB-4B70-9F74-AF36B8BB0E58}" type="pres">
      <dgm:prSet presAssocID="{21785F67-2C6A-4896-AC90-30916ED6F45D}" presName="sibTrans" presStyleCnt="0"/>
      <dgm:spPr/>
    </dgm:pt>
    <dgm:pt modelId="{73CB2C92-50FD-47F1-802B-43DE3D6CA78E}" type="pres">
      <dgm:prSet presAssocID="{7DB5401F-6912-46A6-8268-0E7E7E6DD5E6}" presName="compositeNode" presStyleCnt="0">
        <dgm:presLayoutVars>
          <dgm:bulletEnabled val="1"/>
        </dgm:presLayoutVars>
      </dgm:prSet>
      <dgm:spPr/>
    </dgm:pt>
    <dgm:pt modelId="{59B2C182-4623-44D3-847D-F644E86A00D0}" type="pres">
      <dgm:prSet presAssocID="{7DB5401F-6912-46A6-8268-0E7E7E6DD5E6}" presName="bgRect" presStyleLbl="node1" presStyleIdx="3" presStyleCnt="6"/>
      <dgm:spPr/>
    </dgm:pt>
    <dgm:pt modelId="{2AFF2595-5799-48A8-9F89-D4435025F5D0}" type="pres">
      <dgm:prSet presAssocID="{7DB5401F-6912-46A6-8268-0E7E7E6DD5E6}" presName="parentNode" presStyleLbl="node1" presStyleIdx="3" presStyleCnt="6">
        <dgm:presLayoutVars>
          <dgm:chMax val="0"/>
          <dgm:bulletEnabled val="1"/>
        </dgm:presLayoutVars>
      </dgm:prSet>
      <dgm:spPr/>
    </dgm:pt>
    <dgm:pt modelId="{96A54133-96E7-4F09-A14F-6A93DD2DC941}" type="pres">
      <dgm:prSet presAssocID="{7DB5401F-6912-46A6-8268-0E7E7E6DD5E6}" presName="childNode" presStyleLbl="node1" presStyleIdx="3" presStyleCnt="6">
        <dgm:presLayoutVars>
          <dgm:bulletEnabled val="1"/>
        </dgm:presLayoutVars>
      </dgm:prSet>
      <dgm:spPr/>
    </dgm:pt>
    <dgm:pt modelId="{CAC42A01-6D7C-4235-8205-F9AD7B9F4A60}" type="pres">
      <dgm:prSet presAssocID="{F6038B56-FE86-4102-B840-7BCBA9BC0D46}" presName="hSp" presStyleCnt="0"/>
      <dgm:spPr/>
    </dgm:pt>
    <dgm:pt modelId="{704A16A4-A7BA-476B-913B-165CC2C99A01}" type="pres">
      <dgm:prSet presAssocID="{F6038B56-FE86-4102-B840-7BCBA9BC0D46}" presName="vProcSp" presStyleCnt="0"/>
      <dgm:spPr/>
    </dgm:pt>
    <dgm:pt modelId="{B3AC0FB4-9CCB-4CD1-AD01-819C83551C0A}" type="pres">
      <dgm:prSet presAssocID="{F6038B56-FE86-4102-B840-7BCBA9BC0D46}" presName="vSp1" presStyleCnt="0"/>
      <dgm:spPr/>
    </dgm:pt>
    <dgm:pt modelId="{910C7332-7B86-4D66-939A-5A696B7890C9}" type="pres">
      <dgm:prSet presAssocID="{F6038B56-FE86-4102-B840-7BCBA9BC0D46}" presName="simulatedConn" presStyleLbl="solidFgAcc1" presStyleIdx="3" presStyleCnt="5"/>
      <dgm:spPr/>
    </dgm:pt>
    <dgm:pt modelId="{99D445CC-C49A-4D81-8AB5-B04850F0EE9F}" type="pres">
      <dgm:prSet presAssocID="{F6038B56-FE86-4102-B840-7BCBA9BC0D46}" presName="vSp2" presStyleCnt="0"/>
      <dgm:spPr/>
    </dgm:pt>
    <dgm:pt modelId="{3F1E469E-198A-4679-9D5F-9F1A12B8840B}" type="pres">
      <dgm:prSet presAssocID="{F6038B56-FE86-4102-B840-7BCBA9BC0D46}" presName="sibTrans" presStyleCnt="0"/>
      <dgm:spPr/>
    </dgm:pt>
    <dgm:pt modelId="{8C203685-EF52-494B-A5B5-53E48888999A}" type="pres">
      <dgm:prSet presAssocID="{BD3559F6-95D6-4DD6-8F3E-8F724912F5AB}" presName="compositeNode" presStyleCnt="0">
        <dgm:presLayoutVars>
          <dgm:bulletEnabled val="1"/>
        </dgm:presLayoutVars>
      </dgm:prSet>
      <dgm:spPr/>
    </dgm:pt>
    <dgm:pt modelId="{70AF7221-D284-40C3-BBC7-A8BCE004EDD7}" type="pres">
      <dgm:prSet presAssocID="{BD3559F6-95D6-4DD6-8F3E-8F724912F5AB}" presName="bgRect" presStyleLbl="node1" presStyleIdx="4" presStyleCnt="6"/>
      <dgm:spPr/>
    </dgm:pt>
    <dgm:pt modelId="{D7C69D86-8E64-4B9A-B4E2-69FEFA94BA94}" type="pres">
      <dgm:prSet presAssocID="{BD3559F6-95D6-4DD6-8F3E-8F724912F5AB}" presName="parentNode" presStyleLbl="node1" presStyleIdx="4" presStyleCnt="6">
        <dgm:presLayoutVars>
          <dgm:chMax val="0"/>
          <dgm:bulletEnabled val="1"/>
        </dgm:presLayoutVars>
      </dgm:prSet>
      <dgm:spPr/>
    </dgm:pt>
    <dgm:pt modelId="{427EDAD2-24D5-4E1F-B1FB-BA6E00D2EBAD}" type="pres">
      <dgm:prSet presAssocID="{BD3559F6-95D6-4DD6-8F3E-8F724912F5AB}" presName="childNode" presStyleLbl="node1" presStyleIdx="4" presStyleCnt="6">
        <dgm:presLayoutVars>
          <dgm:bulletEnabled val="1"/>
        </dgm:presLayoutVars>
      </dgm:prSet>
      <dgm:spPr/>
    </dgm:pt>
    <dgm:pt modelId="{1373DAEE-D2BC-44CB-A78C-988F5A8CAC29}" type="pres">
      <dgm:prSet presAssocID="{46EBDBDE-CF84-45CA-BE15-D4FA8C0D4980}" presName="hSp" presStyleCnt="0"/>
      <dgm:spPr/>
    </dgm:pt>
    <dgm:pt modelId="{5F293DE2-3701-4754-B870-327A5CC608D7}" type="pres">
      <dgm:prSet presAssocID="{46EBDBDE-CF84-45CA-BE15-D4FA8C0D4980}" presName="vProcSp" presStyleCnt="0"/>
      <dgm:spPr/>
    </dgm:pt>
    <dgm:pt modelId="{E3D7B4EE-D05B-42F8-997D-705E8ADB7F87}" type="pres">
      <dgm:prSet presAssocID="{46EBDBDE-CF84-45CA-BE15-D4FA8C0D4980}" presName="vSp1" presStyleCnt="0"/>
      <dgm:spPr/>
    </dgm:pt>
    <dgm:pt modelId="{12CFB412-4BA8-429F-BE7D-D4B4B30E6E41}" type="pres">
      <dgm:prSet presAssocID="{46EBDBDE-CF84-45CA-BE15-D4FA8C0D4980}" presName="simulatedConn" presStyleLbl="solidFgAcc1" presStyleIdx="4" presStyleCnt="5"/>
      <dgm:spPr/>
    </dgm:pt>
    <dgm:pt modelId="{6ACC5F3C-C389-4946-9D21-02768403E428}" type="pres">
      <dgm:prSet presAssocID="{46EBDBDE-CF84-45CA-BE15-D4FA8C0D4980}" presName="vSp2" presStyleCnt="0"/>
      <dgm:spPr/>
    </dgm:pt>
    <dgm:pt modelId="{E4787E54-3AA2-44C7-8275-EE7EFFC5052A}" type="pres">
      <dgm:prSet presAssocID="{46EBDBDE-CF84-45CA-BE15-D4FA8C0D4980}" presName="sibTrans" presStyleCnt="0"/>
      <dgm:spPr/>
    </dgm:pt>
    <dgm:pt modelId="{6E27B665-B5DA-4D07-BDB7-4E1428B3DDFE}" type="pres">
      <dgm:prSet presAssocID="{DFB7C99E-B48A-41DF-B994-20D1CF74F3B0}" presName="compositeNode" presStyleCnt="0">
        <dgm:presLayoutVars>
          <dgm:bulletEnabled val="1"/>
        </dgm:presLayoutVars>
      </dgm:prSet>
      <dgm:spPr/>
    </dgm:pt>
    <dgm:pt modelId="{4AD80CDA-DA32-4950-B272-D66BFF209CEA}" type="pres">
      <dgm:prSet presAssocID="{DFB7C99E-B48A-41DF-B994-20D1CF74F3B0}" presName="bgRect" presStyleLbl="node1" presStyleIdx="5" presStyleCnt="6"/>
      <dgm:spPr/>
    </dgm:pt>
    <dgm:pt modelId="{BB593F81-09CA-43ED-8190-FA335AFB5E3A}" type="pres">
      <dgm:prSet presAssocID="{DFB7C99E-B48A-41DF-B994-20D1CF74F3B0}" presName="parentNode" presStyleLbl="node1" presStyleIdx="5" presStyleCnt="6">
        <dgm:presLayoutVars>
          <dgm:chMax val="0"/>
          <dgm:bulletEnabled val="1"/>
        </dgm:presLayoutVars>
      </dgm:prSet>
      <dgm:spPr/>
    </dgm:pt>
    <dgm:pt modelId="{CA6D90C3-1B43-4DD5-A4CC-D6425382C700}" type="pres">
      <dgm:prSet presAssocID="{DFB7C99E-B48A-41DF-B994-20D1CF74F3B0}" presName="childNode" presStyleLbl="node1" presStyleIdx="5" presStyleCnt="6">
        <dgm:presLayoutVars>
          <dgm:bulletEnabled val="1"/>
        </dgm:presLayoutVars>
      </dgm:prSet>
      <dgm:spPr/>
    </dgm:pt>
  </dgm:ptLst>
  <dgm:cxnLst>
    <dgm:cxn modelId="{84B91F09-9A20-4842-9C33-219A72A73CAB}" type="presOf" srcId="{5642C299-730C-44BA-8F6E-4C88E98716A9}" destId="{96A54133-96E7-4F09-A14F-6A93DD2DC941}" srcOrd="0" destOrd="0" presId="urn:microsoft.com/office/officeart/2005/8/layout/hProcess7"/>
    <dgm:cxn modelId="{89E2800A-6334-481D-B2FC-5777349B7BB6}" type="presOf" srcId="{BF7E7B69-D4B1-4B86-859C-1C95DB5D1639}" destId="{0407322E-224D-40A8-B349-81CEDD61D408}" srcOrd="0" destOrd="0" presId="urn:microsoft.com/office/officeart/2005/8/layout/hProcess7"/>
    <dgm:cxn modelId="{D53DA30B-A4FD-41C7-8CEE-E311C519DBF3}" srcId="{BF7E7B69-D4B1-4B86-859C-1C95DB5D1639}" destId="{BD3559F6-95D6-4DD6-8F3E-8F724912F5AB}" srcOrd="4" destOrd="0" parTransId="{54245963-0016-4628-8713-D913EBECD481}" sibTransId="{46EBDBDE-CF84-45CA-BE15-D4FA8C0D4980}"/>
    <dgm:cxn modelId="{C1F3890F-2303-44FB-9E5E-E1EB524F6FA8}" srcId="{BD3559F6-95D6-4DD6-8F3E-8F724912F5AB}" destId="{C5578139-17C5-4568-A451-C3D1B3C82AE8}" srcOrd="0" destOrd="0" parTransId="{0D214343-65DC-436D-9921-9D2754C359D1}" sibTransId="{D9535E05-C154-4F96-8930-A0EC3CA0C9E5}"/>
    <dgm:cxn modelId="{BD87FB0F-55CF-4E6B-84E3-4B1610A24F98}" type="presOf" srcId="{CB7456E5-EB39-46B2-83A1-E827D86FF2B4}" destId="{AB4A384F-9BC5-4C2E-AE51-089780797A5F}" srcOrd="0" destOrd="0" presId="urn:microsoft.com/office/officeart/2005/8/layout/hProcess7"/>
    <dgm:cxn modelId="{AB979510-DC25-4F7B-BAA5-4A6850802E7B}" type="presOf" srcId="{DFB7C99E-B48A-41DF-B994-20D1CF74F3B0}" destId="{BB593F81-09CA-43ED-8190-FA335AFB5E3A}" srcOrd="1" destOrd="0" presId="urn:microsoft.com/office/officeart/2005/8/layout/hProcess7"/>
    <dgm:cxn modelId="{418DE912-C36A-45D8-BF8F-F6CA37BCAA33}" srcId="{7DB5401F-6912-46A6-8268-0E7E7E6DD5E6}" destId="{5642C299-730C-44BA-8F6E-4C88E98716A9}" srcOrd="0" destOrd="0" parTransId="{945261CC-0D51-4AC9-AC14-9281838C9C1A}" sibTransId="{1CA2C6E7-36D7-47A9-ACCC-86C387A82025}"/>
    <dgm:cxn modelId="{7C209513-95B8-42AE-8CD6-28A838F4A5AD}" type="presOf" srcId="{DFB7C99E-B48A-41DF-B994-20D1CF74F3B0}" destId="{4AD80CDA-DA32-4950-B272-D66BFF209CEA}" srcOrd="0" destOrd="0" presId="urn:microsoft.com/office/officeart/2005/8/layout/hProcess7"/>
    <dgm:cxn modelId="{3C3C3619-DC8D-4523-94A2-0E6DFFE30BDF}" type="presOf" srcId="{6C0BA809-25C9-4068-B937-E54030209605}" destId="{B585F00C-B88F-4A7C-8ABB-E6BAAE17A400}" srcOrd="0" destOrd="0" presId="urn:microsoft.com/office/officeart/2005/8/layout/hProcess7"/>
    <dgm:cxn modelId="{960D5B2B-02E8-49B8-90FF-3BB976BBB6F0}" srcId="{BF7E7B69-D4B1-4B86-859C-1C95DB5D1639}" destId="{DFAA7A34-57FF-4C2A-9BBA-B91F7D97E162}" srcOrd="0" destOrd="0" parTransId="{48BC0988-7895-450E-91D1-F24715427076}" sibTransId="{6596E80B-7589-4209-BFF9-7E2F58D450AF}"/>
    <dgm:cxn modelId="{30A9E02E-DB22-4291-B2A0-6B899914218F}" type="presOf" srcId="{6ECBAFA4-1E38-42DC-A9B2-5325A552B2EF}" destId="{9A0559F4-0AB9-442E-BCA6-A70AE28F767E}" srcOrd="0" destOrd="0" presId="urn:microsoft.com/office/officeart/2005/8/layout/hProcess7"/>
    <dgm:cxn modelId="{628C1D5B-8212-48F2-92CC-72AAC1E7D972}" srcId="{BF7E7B69-D4B1-4B86-859C-1C95DB5D1639}" destId="{358E6242-54F1-4E94-83A7-04EE830FBAB7}" srcOrd="2" destOrd="0" parTransId="{273C1CAB-6FCB-493C-A395-36C870474988}" sibTransId="{21785F67-2C6A-4896-AC90-30916ED6F45D}"/>
    <dgm:cxn modelId="{99C29144-AA16-480C-BA6B-6BFD62B0D5AF}" srcId="{DFB7C99E-B48A-41DF-B994-20D1CF74F3B0}" destId="{A831AF3B-124E-43C4-B515-9B59E589A904}" srcOrd="0" destOrd="0" parTransId="{D5180188-C97B-439C-951C-68F2AE7D7B99}" sibTransId="{3F1D5F90-E4AE-44D6-BF38-C6742EEC2F7E}"/>
    <dgm:cxn modelId="{69EBA044-459E-4E9F-A3BA-5E8C1DF9DD7B}" type="presOf" srcId="{7DB5401F-6912-46A6-8268-0E7E7E6DD5E6}" destId="{2AFF2595-5799-48A8-9F89-D4435025F5D0}" srcOrd="1" destOrd="0" presId="urn:microsoft.com/office/officeart/2005/8/layout/hProcess7"/>
    <dgm:cxn modelId="{91A2356D-B796-4C87-BAED-198617E8F580}" srcId="{BF7E7B69-D4B1-4B86-859C-1C95DB5D1639}" destId="{CB7456E5-EB39-46B2-83A1-E827D86FF2B4}" srcOrd="1" destOrd="0" parTransId="{69475F90-BDCF-49C2-878B-3DB73F6E3524}" sibTransId="{D5195DB3-0B62-4D2E-AF27-BEC7A6F6B9A4}"/>
    <dgm:cxn modelId="{1A3E6771-014B-49EA-8754-7FEAD91A92B2}" type="presOf" srcId="{3F0E329B-A403-4344-BB31-291D8BC5C5E6}" destId="{C61FCE70-629F-4311-88B0-20E13F9DB116}" srcOrd="0" destOrd="0" presId="urn:microsoft.com/office/officeart/2005/8/layout/hProcess7"/>
    <dgm:cxn modelId="{57F27371-286E-4BD7-AD9E-98DDF39A3874}" type="presOf" srcId="{BD3559F6-95D6-4DD6-8F3E-8F724912F5AB}" destId="{70AF7221-D284-40C3-BBC7-A8BCE004EDD7}" srcOrd="0" destOrd="0" presId="urn:microsoft.com/office/officeart/2005/8/layout/hProcess7"/>
    <dgm:cxn modelId="{6D715452-4CC9-4C2D-818B-166FA9332701}" srcId="{358E6242-54F1-4E94-83A7-04EE830FBAB7}" destId="{6ECBAFA4-1E38-42DC-A9B2-5325A552B2EF}" srcOrd="0" destOrd="0" parTransId="{745805AF-6A37-4B66-877D-CB9988F415CA}" sibTransId="{D02BB872-996E-4D20-B6B6-058CD3F93225}"/>
    <dgm:cxn modelId="{982F2D59-7DD9-4A25-80D3-CE6FE0FA1773}" srcId="{DFAA7A34-57FF-4C2A-9BBA-B91F7D97E162}" destId="{3F0E329B-A403-4344-BB31-291D8BC5C5E6}" srcOrd="0" destOrd="0" parTransId="{B16057D7-ABC6-4681-BB57-BF84C7461185}" sibTransId="{C05E9CCE-5DB2-4E0A-841F-AD8D16F9BACA}"/>
    <dgm:cxn modelId="{B9608196-9626-4CEB-BE83-9691EB986E02}" srcId="{BF7E7B69-D4B1-4B86-859C-1C95DB5D1639}" destId="{7DB5401F-6912-46A6-8268-0E7E7E6DD5E6}" srcOrd="3" destOrd="0" parTransId="{50EA13BC-2711-461E-BA13-49ADB2C2B15E}" sibTransId="{F6038B56-FE86-4102-B840-7BCBA9BC0D46}"/>
    <dgm:cxn modelId="{0BFA0499-2DA3-46B7-B96C-2BA2C9CE7F61}" type="presOf" srcId="{358E6242-54F1-4E94-83A7-04EE830FBAB7}" destId="{A5CD3867-AA8F-4A89-B9F2-31BB64DAFE8B}" srcOrd="1" destOrd="0" presId="urn:microsoft.com/office/officeart/2005/8/layout/hProcess7"/>
    <dgm:cxn modelId="{1B171499-5DCA-4F23-9205-1EF017FA1479}" srcId="{BF7E7B69-D4B1-4B86-859C-1C95DB5D1639}" destId="{DFB7C99E-B48A-41DF-B994-20D1CF74F3B0}" srcOrd="5" destOrd="0" parTransId="{A0961391-E834-4BF1-BE11-BCB34E681149}" sibTransId="{8E844AB1-F3BF-4BDF-8A5E-EAB718F62B23}"/>
    <dgm:cxn modelId="{082690A9-EA63-4FDF-BEDD-5E0E74017168}" type="presOf" srcId="{CB7456E5-EB39-46B2-83A1-E827D86FF2B4}" destId="{E9599403-C646-4675-BBE7-AE49398A4DBA}" srcOrd="1" destOrd="0" presId="urn:microsoft.com/office/officeart/2005/8/layout/hProcess7"/>
    <dgm:cxn modelId="{2D6AF2AA-98AB-40AE-A889-1AF463B28885}" type="presOf" srcId="{7DB5401F-6912-46A6-8268-0E7E7E6DD5E6}" destId="{59B2C182-4623-44D3-847D-F644E86A00D0}" srcOrd="0" destOrd="0" presId="urn:microsoft.com/office/officeart/2005/8/layout/hProcess7"/>
    <dgm:cxn modelId="{81AE29AF-6276-4338-8D44-C088268E23EB}" type="presOf" srcId="{BD3559F6-95D6-4DD6-8F3E-8F724912F5AB}" destId="{D7C69D86-8E64-4B9A-B4E2-69FEFA94BA94}" srcOrd="1" destOrd="0" presId="urn:microsoft.com/office/officeart/2005/8/layout/hProcess7"/>
    <dgm:cxn modelId="{450408C8-4F6C-485D-B14F-04C781F5AFF5}" type="presOf" srcId="{358E6242-54F1-4E94-83A7-04EE830FBAB7}" destId="{BDC234EE-26E4-4593-80DB-C30F46F8DE1A}" srcOrd="0" destOrd="0" presId="urn:microsoft.com/office/officeart/2005/8/layout/hProcess7"/>
    <dgm:cxn modelId="{5197C5C9-C038-418F-9176-20319901E4E4}" type="presOf" srcId="{DFAA7A34-57FF-4C2A-9BBA-B91F7D97E162}" destId="{396C3403-8FB2-4D15-9921-C8381F6A2465}" srcOrd="1" destOrd="0" presId="urn:microsoft.com/office/officeart/2005/8/layout/hProcess7"/>
    <dgm:cxn modelId="{EFD81CDF-BF86-4784-BC48-F9884F1ABAA7}" type="presOf" srcId="{A831AF3B-124E-43C4-B515-9B59E589A904}" destId="{CA6D90C3-1B43-4DD5-A4CC-D6425382C700}" srcOrd="0" destOrd="0" presId="urn:microsoft.com/office/officeart/2005/8/layout/hProcess7"/>
    <dgm:cxn modelId="{9CEB35F0-E81D-491E-A450-3D800E00DCC1}" srcId="{CB7456E5-EB39-46B2-83A1-E827D86FF2B4}" destId="{6C0BA809-25C9-4068-B937-E54030209605}" srcOrd="0" destOrd="0" parTransId="{EAE23C59-4AC2-476D-B117-F0CB8545C3A0}" sibTransId="{D5FA7606-183A-4F0F-B748-3D66ED35B42D}"/>
    <dgm:cxn modelId="{F4D2A0F8-833D-4C45-B559-819A5B8610F1}" type="presOf" srcId="{DFAA7A34-57FF-4C2A-9BBA-B91F7D97E162}" destId="{35019B2F-0362-42EE-92A5-E0A39F7A96C3}" srcOrd="0" destOrd="0" presId="urn:microsoft.com/office/officeart/2005/8/layout/hProcess7"/>
    <dgm:cxn modelId="{8561EEFB-15CF-4163-93FF-DF5D5B5386AA}" type="presOf" srcId="{C5578139-17C5-4568-A451-C3D1B3C82AE8}" destId="{427EDAD2-24D5-4E1F-B1FB-BA6E00D2EBAD}" srcOrd="0" destOrd="0" presId="urn:microsoft.com/office/officeart/2005/8/layout/hProcess7"/>
    <dgm:cxn modelId="{7F3ED694-EA8E-496B-94DD-F9D692867256}" type="presParOf" srcId="{0407322E-224D-40A8-B349-81CEDD61D408}" destId="{28EB4CDA-104D-40A1-B4B3-C2316BFF546C}" srcOrd="0" destOrd="0" presId="urn:microsoft.com/office/officeart/2005/8/layout/hProcess7"/>
    <dgm:cxn modelId="{956FF5F1-E263-4626-8F59-218053B25222}" type="presParOf" srcId="{28EB4CDA-104D-40A1-B4B3-C2316BFF546C}" destId="{35019B2F-0362-42EE-92A5-E0A39F7A96C3}" srcOrd="0" destOrd="0" presId="urn:microsoft.com/office/officeart/2005/8/layout/hProcess7"/>
    <dgm:cxn modelId="{048C2CCF-4B99-408D-AF9D-BBC10141F325}" type="presParOf" srcId="{28EB4CDA-104D-40A1-B4B3-C2316BFF546C}" destId="{396C3403-8FB2-4D15-9921-C8381F6A2465}" srcOrd="1" destOrd="0" presId="urn:microsoft.com/office/officeart/2005/8/layout/hProcess7"/>
    <dgm:cxn modelId="{12C2355F-3947-42AB-ADFF-A1DD09D57FB6}" type="presParOf" srcId="{28EB4CDA-104D-40A1-B4B3-C2316BFF546C}" destId="{C61FCE70-629F-4311-88B0-20E13F9DB116}" srcOrd="2" destOrd="0" presId="urn:microsoft.com/office/officeart/2005/8/layout/hProcess7"/>
    <dgm:cxn modelId="{7B015CD8-7ABD-4B80-92AC-CC8174BE303F}" type="presParOf" srcId="{0407322E-224D-40A8-B349-81CEDD61D408}" destId="{A4DFF16D-24BF-44A4-B874-0B4E9ADDD840}" srcOrd="1" destOrd="0" presId="urn:microsoft.com/office/officeart/2005/8/layout/hProcess7"/>
    <dgm:cxn modelId="{7A54E9A5-5FB1-4CAB-83A1-B86869B096C1}" type="presParOf" srcId="{0407322E-224D-40A8-B349-81CEDD61D408}" destId="{FC519AE5-BD3B-4C92-A310-1324AB0ED0EA}" srcOrd="2" destOrd="0" presId="urn:microsoft.com/office/officeart/2005/8/layout/hProcess7"/>
    <dgm:cxn modelId="{CE2CF866-0C01-44D5-85C9-DF50B410621A}" type="presParOf" srcId="{FC519AE5-BD3B-4C92-A310-1324AB0ED0EA}" destId="{758D98B5-7646-4870-8190-8903023030A3}" srcOrd="0" destOrd="0" presId="urn:microsoft.com/office/officeart/2005/8/layout/hProcess7"/>
    <dgm:cxn modelId="{26C68B7D-1074-412A-9D78-7D05492DD9E9}" type="presParOf" srcId="{FC519AE5-BD3B-4C92-A310-1324AB0ED0EA}" destId="{DEC3F4DC-0D62-45E6-94EF-BDBD3F60180A}" srcOrd="1" destOrd="0" presId="urn:microsoft.com/office/officeart/2005/8/layout/hProcess7"/>
    <dgm:cxn modelId="{529FB04D-6357-48FC-8844-1716B8A4DE50}" type="presParOf" srcId="{FC519AE5-BD3B-4C92-A310-1324AB0ED0EA}" destId="{48FBFA93-2A0A-4B17-B86C-7F1650263BF5}" srcOrd="2" destOrd="0" presId="urn:microsoft.com/office/officeart/2005/8/layout/hProcess7"/>
    <dgm:cxn modelId="{C6BC7AC9-3E10-4C60-81B1-A0E5DCA164B8}" type="presParOf" srcId="{0407322E-224D-40A8-B349-81CEDD61D408}" destId="{BC4802CD-BFB2-450A-9E68-85AC5C4F180E}" srcOrd="3" destOrd="0" presId="urn:microsoft.com/office/officeart/2005/8/layout/hProcess7"/>
    <dgm:cxn modelId="{2B2EDBBA-7F50-4413-9E53-96296F4EB1C0}" type="presParOf" srcId="{0407322E-224D-40A8-B349-81CEDD61D408}" destId="{876A094A-9CCD-4E1C-B8A7-6E62812E02B3}" srcOrd="4" destOrd="0" presId="urn:microsoft.com/office/officeart/2005/8/layout/hProcess7"/>
    <dgm:cxn modelId="{A0F7DA1D-A910-4490-A5BA-9D1F46DFB0D1}" type="presParOf" srcId="{876A094A-9CCD-4E1C-B8A7-6E62812E02B3}" destId="{AB4A384F-9BC5-4C2E-AE51-089780797A5F}" srcOrd="0" destOrd="0" presId="urn:microsoft.com/office/officeart/2005/8/layout/hProcess7"/>
    <dgm:cxn modelId="{9B30BB5C-447D-43E4-B17B-7E5CA130015C}" type="presParOf" srcId="{876A094A-9CCD-4E1C-B8A7-6E62812E02B3}" destId="{E9599403-C646-4675-BBE7-AE49398A4DBA}" srcOrd="1" destOrd="0" presId="urn:microsoft.com/office/officeart/2005/8/layout/hProcess7"/>
    <dgm:cxn modelId="{F35A029C-7D01-4D70-9443-0DA7513183B6}" type="presParOf" srcId="{876A094A-9CCD-4E1C-B8A7-6E62812E02B3}" destId="{B585F00C-B88F-4A7C-8ABB-E6BAAE17A400}" srcOrd="2" destOrd="0" presId="urn:microsoft.com/office/officeart/2005/8/layout/hProcess7"/>
    <dgm:cxn modelId="{65FDB65E-45DD-48AE-BDAB-173A617B8FC6}" type="presParOf" srcId="{0407322E-224D-40A8-B349-81CEDD61D408}" destId="{C05DA168-7190-430C-ADB2-B1A45C42B47F}" srcOrd="5" destOrd="0" presId="urn:microsoft.com/office/officeart/2005/8/layout/hProcess7"/>
    <dgm:cxn modelId="{0BEEDB7D-2632-4B4C-81EC-12BB8046C066}" type="presParOf" srcId="{0407322E-224D-40A8-B349-81CEDD61D408}" destId="{DD3F5061-2C4F-4B8F-86C5-E97E87713EF4}" srcOrd="6" destOrd="0" presId="urn:microsoft.com/office/officeart/2005/8/layout/hProcess7"/>
    <dgm:cxn modelId="{4E234448-0251-4D67-9F65-66D2F5673457}" type="presParOf" srcId="{DD3F5061-2C4F-4B8F-86C5-E97E87713EF4}" destId="{22F0BA79-E4D6-4EFA-A9DE-7653ED224ACD}" srcOrd="0" destOrd="0" presId="urn:microsoft.com/office/officeart/2005/8/layout/hProcess7"/>
    <dgm:cxn modelId="{5328375E-6BB3-442E-89E3-9CE960BD8C0A}" type="presParOf" srcId="{DD3F5061-2C4F-4B8F-86C5-E97E87713EF4}" destId="{A7A23DB7-30F2-4644-AC3E-8AE17CF5EDDF}" srcOrd="1" destOrd="0" presId="urn:microsoft.com/office/officeart/2005/8/layout/hProcess7"/>
    <dgm:cxn modelId="{324CDE8B-F266-4132-A4D5-33E6C2A3F70B}" type="presParOf" srcId="{DD3F5061-2C4F-4B8F-86C5-E97E87713EF4}" destId="{CEAF4AEC-E2DE-4728-B5BA-841480AEEFC2}" srcOrd="2" destOrd="0" presId="urn:microsoft.com/office/officeart/2005/8/layout/hProcess7"/>
    <dgm:cxn modelId="{46E83ADC-B6C4-49C5-9DC6-C13653CCBBC1}" type="presParOf" srcId="{0407322E-224D-40A8-B349-81CEDD61D408}" destId="{666F2931-C1BF-4D14-9522-235C7EE6E7C1}" srcOrd="7" destOrd="0" presId="urn:microsoft.com/office/officeart/2005/8/layout/hProcess7"/>
    <dgm:cxn modelId="{870D9B1D-E3EF-4373-8C6E-F0F5FB55B66D}" type="presParOf" srcId="{0407322E-224D-40A8-B349-81CEDD61D408}" destId="{5E874E12-2A41-4EF6-B785-073777F4671C}" srcOrd="8" destOrd="0" presId="urn:microsoft.com/office/officeart/2005/8/layout/hProcess7"/>
    <dgm:cxn modelId="{10AFA66C-0838-405E-8C38-F67105AD77E0}" type="presParOf" srcId="{5E874E12-2A41-4EF6-B785-073777F4671C}" destId="{BDC234EE-26E4-4593-80DB-C30F46F8DE1A}" srcOrd="0" destOrd="0" presId="urn:microsoft.com/office/officeart/2005/8/layout/hProcess7"/>
    <dgm:cxn modelId="{2D5C161C-9FE3-41FE-8C76-6FEF10D1E9B3}" type="presParOf" srcId="{5E874E12-2A41-4EF6-B785-073777F4671C}" destId="{A5CD3867-AA8F-4A89-B9F2-31BB64DAFE8B}" srcOrd="1" destOrd="0" presId="urn:microsoft.com/office/officeart/2005/8/layout/hProcess7"/>
    <dgm:cxn modelId="{EC3E3F10-2EAC-4FDD-9F6E-857E80F6F1FF}" type="presParOf" srcId="{5E874E12-2A41-4EF6-B785-073777F4671C}" destId="{9A0559F4-0AB9-442E-BCA6-A70AE28F767E}" srcOrd="2" destOrd="0" presId="urn:microsoft.com/office/officeart/2005/8/layout/hProcess7"/>
    <dgm:cxn modelId="{350DD974-4C7A-4EB5-A501-0B9ABE8FF4E1}" type="presParOf" srcId="{0407322E-224D-40A8-B349-81CEDD61D408}" destId="{0DA77593-D787-44C5-A9F7-D0C3A7EA04B4}" srcOrd="9" destOrd="0" presId="urn:microsoft.com/office/officeart/2005/8/layout/hProcess7"/>
    <dgm:cxn modelId="{012BE271-08B8-4613-97A5-10D9F0E8C51C}" type="presParOf" srcId="{0407322E-224D-40A8-B349-81CEDD61D408}" destId="{96FF1DE8-5C8D-4D44-91EB-02A40D850A1C}" srcOrd="10" destOrd="0" presId="urn:microsoft.com/office/officeart/2005/8/layout/hProcess7"/>
    <dgm:cxn modelId="{BE1AAE98-864A-4DF6-AF27-5986948E08D1}" type="presParOf" srcId="{96FF1DE8-5C8D-4D44-91EB-02A40D850A1C}" destId="{245279F9-5450-47C2-BD4F-D3CA363C2D85}" srcOrd="0" destOrd="0" presId="urn:microsoft.com/office/officeart/2005/8/layout/hProcess7"/>
    <dgm:cxn modelId="{4677BEFB-4795-45E2-ACEF-3644FE611CC7}" type="presParOf" srcId="{96FF1DE8-5C8D-4D44-91EB-02A40D850A1C}" destId="{3905A3B8-886A-4B52-A874-7B6EEE6CD1B7}" srcOrd="1" destOrd="0" presId="urn:microsoft.com/office/officeart/2005/8/layout/hProcess7"/>
    <dgm:cxn modelId="{66A57C03-156E-4614-9CF4-CE2FB6D173D2}" type="presParOf" srcId="{96FF1DE8-5C8D-4D44-91EB-02A40D850A1C}" destId="{2CA1454D-463C-47F2-9892-E9470161648E}" srcOrd="2" destOrd="0" presId="urn:microsoft.com/office/officeart/2005/8/layout/hProcess7"/>
    <dgm:cxn modelId="{73992B53-EA9C-4318-A326-00244BFA87B1}" type="presParOf" srcId="{0407322E-224D-40A8-B349-81CEDD61D408}" destId="{51DFC8B5-D9BB-4B70-9F74-AF36B8BB0E58}" srcOrd="11" destOrd="0" presId="urn:microsoft.com/office/officeart/2005/8/layout/hProcess7"/>
    <dgm:cxn modelId="{C36652F4-E2FF-43F3-9CAA-BEF70DAC613E}" type="presParOf" srcId="{0407322E-224D-40A8-B349-81CEDD61D408}" destId="{73CB2C92-50FD-47F1-802B-43DE3D6CA78E}" srcOrd="12" destOrd="0" presId="urn:microsoft.com/office/officeart/2005/8/layout/hProcess7"/>
    <dgm:cxn modelId="{5E81E771-9649-4128-B39D-AAB3053A25BB}" type="presParOf" srcId="{73CB2C92-50FD-47F1-802B-43DE3D6CA78E}" destId="{59B2C182-4623-44D3-847D-F644E86A00D0}" srcOrd="0" destOrd="0" presId="urn:microsoft.com/office/officeart/2005/8/layout/hProcess7"/>
    <dgm:cxn modelId="{C029FE93-8A73-4339-980A-FD92CCE71B99}" type="presParOf" srcId="{73CB2C92-50FD-47F1-802B-43DE3D6CA78E}" destId="{2AFF2595-5799-48A8-9F89-D4435025F5D0}" srcOrd="1" destOrd="0" presId="urn:microsoft.com/office/officeart/2005/8/layout/hProcess7"/>
    <dgm:cxn modelId="{C06225F9-40EE-46D7-8B43-C7D65489A460}" type="presParOf" srcId="{73CB2C92-50FD-47F1-802B-43DE3D6CA78E}" destId="{96A54133-96E7-4F09-A14F-6A93DD2DC941}" srcOrd="2" destOrd="0" presId="urn:microsoft.com/office/officeart/2005/8/layout/hProcess7"/>
    <dgm:cxn modelId="{32992A89-3E32-4035-B623-37F44BE1F2F2}" type="presParOf" srcId="{0407322E-224D-40A8-B349-81CEDD61D408}" destId="{CAC42A01-6D7C-4235-8205-F9AD7B9F4A60}" srcOrd="13" destOrd="0" presId="urn:microsoft.com/office/officeart/2005/8/layout/hProcess7"/>
    <dgm:cxn modelId="{07AB54A7-0AC6-443F-8ED7-03972AC46083}" type="presParOf" srcId="{0407322E-224D-40A8-B349-81CEDD61D408}" destId="{704A16A4-A7BA-476B-913B-165CC2C99A01}" srcOrd="14" destOrd="0" presId="urn:microsoft.com/office/officeart/2005/8/layout/hProcess7"/>
    <dgm:cxn modelId="{C9CF42F5-B1AD-41F9-804E-D2C86E54EC70}" type="presParOf" srcId="{704A16A4-A7BA-476B-913B-165CC2C99A01}" destId="{B3AC0FB4-9CCB-4CD1-AD01-819C83551C0A}" srcOrd="0" destOrd="0" presId="urn:microsoft.com/office/officeart/2005/8/layout/hProcess7"/>
    <dgm:cxn modelId="{A6229734-421C-4722-BB61-0AC4CD062CB4}" type="presParOf" srcId="{704A16A4-A7BA-476B-913B-165CC2C99A01}" destId="{910C7332-7B86-4D66-939A-5A696B7890C9}" srcOrd="1" destOrd="0" presId="urn:microsoft.com/office/officeart/2005/8/layout/hProcess7"/>
    <dgm:cxn modelId="{A7030B84-D00D-42B4-96CB-A0FF19A3E9C5}" type="presParOf" srcId="{704A16A4-A7BA-476B-913B-165CC2C99A01}" destId="{99D445CC-C49A-4D81-8AB5-B04850F0EE9F}" srcOrd="2" destOrd="0" presId="urn:microsoft.com/office/officeart/2005/8/layout/hProcess7"/>
    <dgm:cxn modelId="{B8D0C9EB-7C87-4E01-B567-893A829858F8}" type="presParOf" srcId="{0407322E-224D-40A8-B349-81CEDD61D408}" destId="{3F1E469E-198A-4679-9D5F-9F1A12B8840B}" srcOrd="15" destOrd="0" presId="urn:microsoft.com/office/officeart/2005/8/layout/hProcess7"/>
    <dgm:cxn modelId="{137FACFA-4438-4CFD-A540-787DB953FD69}" type="presParOf" srcId="{0407322E-224D-40A8-B349-81CEDD61D408}" destId="{8C203685-EF52-494B-A5B5-53E48888999A}" srcOrd="16" destOrd="0" presId="urn:microsoft.com/office/officeart/2005/8/layout/hProcess7"/>
    <dgm:cxn modelId="{59D78392-9A1B-49B0-8927-C2FE3329973D}" type="presParOf" srcId="{8C203685-EF52-494B-A5B5-53E48888999A}" destId="{70AF7221-D284-40C3-BBC7-A8BCE004EDD7}" srcOrd="0" destOrd="0" presId="urn:microsoft.com/office/officeart/2005/8/layout/hProcess7"/>
    <dgm:cxn modelId="{46B2283F-C451-4E2F-8296-8974A322477D}" type="presParOf" srcId="{8C203685-EF52-494B-A5B5-53E48888999A}" destId="{D7C69D86-8E64-4B9A-B4E2-69FEFA94BA94}" srcOrd="1" destOrd="0" presId="urn:microsoft.com/office/officeart/2005/8/layout/hProcess7"/>
    <dgm:cxn modelId="{C8A51A3F-AC61-43AB-B418-1F8163BE70B8}" type="presParOf" srcId="{8C203685-EF52-494B-A5B5-53E48888999A}" destId="{427EDAD2-24D5-4E1F-B1FB-BA6E00D2EBAD}" srcOrd="2" destOrd="0" presId="urn:microsoft.com/office/officeart/2005/8/layout/hProcess7"/>
    <dgm:cxn modelId="{0F291F08-FBD0-43B2-9A9C-1A83003FAE92}" type="presParOf" srcId="{0407322E-224D-40A8-B349-81CEDD61D408}" destId="{1373DAEE-D2BC-44CB-A78C-988F5A8CAC29}" srcOrd="17" destOrd="0" presId="urn:microsoft.com/office/officeart/2005/8/layout/hProcess7"/>
    <dgm:cxn modelId="{5677CBA7-8BD9-46A1-BB67-2677DFE0B881}" type="presParOf" srcId="{0407322E-224D-40A8-B349-81CEDD61D408}" destId="{5F293DE2-3701-4754-B870-327A5CC608D7}" srcOrd="18" destOrd="0" presId="urn:microsoft.com/office/officeart/2005/8/layout/hProcess7"/>
    <dgm:cxn modelId="{CF70BA12-D7D5-4F78-8A02-04B45166F67E}" type="presParOf" srcId="{5F293DE2-3701-4754-B870-327A5CC608D7}" destId="{E3D7B4EE-D05B-42F8-997D-705E8ADB7F87}" srcOrd="0" destOrd="0" presId="urn:microsoft.com/office/officeart/2005/8/layout/hProcess7"/>
    <dgm:cxn modelId="{9C307DBE-3B55-46AE-AFD8-1442EE5C3FD2}" type="presParOf" srcId="{5F293DE2-3701-4754-B870-327A5CC608D7}" destId="{12CFB412-4BA8-429F-BE7D-D4B4B30E6E41}" srcOrd="1" destOrd="0" presId="urn:microsoft.com/office/officeart/2005/8/layout/hProcess7"/>
    <dgm:cxn modelId="{0CE34A50-227A-4316-BF15-D0291370E7C3}" type="presParOf" srcId="{5F293DE2-3701-4754-B870-327A5CC608D7}" destId="{6ACC5F3C-C389-4946-9D21-02768403E428}" srcOrd="2" destOrd="0" presId="urn:microsoft.com/office/officeart/2005/8/layout/hProcess7"/>
    <dgm:cxn modelId="{392848C7-BA90-4C42-973F-C0610ED0714C}" type="presParOf" srcId="{0407322E-224D-40A8-B349-81CEDD61D408}" destId="{E4787E54-3AA2-44C7-8275-EE7EFFC5052A}" srcOrd="19" destOrd="0" presId="urn:microsoft.com/office/officeart/2005/8/layout/hProcess7"/>
    <dgm:cxn modelId="{E3182498-CC9D-4A03-A6AA-207FA285DA7F}" type="presParOf" srcId="{0407322E-224D-40A8-B349-81CEDD61D408}" destId="{6E27B665-B5DA-4D07-BDB7-4E1428B3DDFE}" srcOrd="20" destOrd="0" presId="urn:microsoft.com/office/officeart/2005/8/layout/hProcess7"/>
    <dgm:cxn modelId="{BBFD3E0F-479A-4E7B-A4E6-A46CD19309E6}" type="presParOf" srcId="{6E27B665-B5DA-4D07-BDB7-4E1428B3DDFE}" destId="{4AD80CDA-DA32-4950-B272-D66BFF209CEA}" srcOrd="0" destOrd="0" presId="urn:microsoft.com/office/officeart/2005/8/layout/hProcess7"/>
    <dgm:cxn modelId="{3F715BB2-0769-4DE4-9C1D-9CCF14AC0865}" type="presParOf" srcId="{6E27B665-B5DA-4D07-BDB7-4E1428B3DDFE}" destId="{BB593F81-09CA-43ED-8190-FA335AFB5E3A}" srcOrd="1" destOrd="0" presId="urn:microsoft.com/office/officeart/2005/8/layout/hProcess7"/>
    <dgm:cxn modelId="{097B251D-A04E-48CB-83AB-2CEC4D17C7F0}" type="presParOf" srcId="{6E27B665-B5DA-4D07-BDB7-4E1428B3DDFE}" destId="{CA6D90C3-1B43-4DD5-A4CC-D6425382C700}"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019B2F-0362-42EE-92A5-E0A39F7A96C3}">
      <dsp:nvSpPr>
        <dsp:cNvPr id="0" name=""/>
        <dsp:cNvSpPr/>
      </dsp:nvSpPr>
      <dsp:spPr>
        <a:xfrm>
          <a:off x="2934" y="0"/>
          <a:ext cx="1970377" cy="1272917"/>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8867" rIns="102235" bIns="0" numCol="1" spcCol="1270" anchor="t" anchorCtr="0">
          <a:noAutofit/>
        </a:bodyPr>
        <a:lstStyle/>
        <a:p>
          <a:pPr marL="0" lvl="0" indent="0" algn="r" defTabSz="1022350">
            <a:lnSpc>
              <a:spcPct val="90000"/>
            </a:lnSpc>
            <a:spcBef>
              <a:spcPct val="0"/>
            </a:spcBef>
            <a:spcAft>
              <a:spcPct val="35000"/>
            </a:spcAft>
            <a:buNone/>
          </a:pPr>
          <a:r>
            <a:rPr lang="fr-FR" sz="2300" kern="1200" dirty="0"/>
            <a:t> </a:t>
          </a:r>
        </a:p>
      </dsp:txBody>
      <dsp:txXfrm rot="16200000">
        <a:off x="-321923" y="324858"/>
        <a:ext cx="1043791" cy="394075"/>
      </dsp:txXfrm>
    </dsp:sp>
    <dsp:sp modelId="{C61FCE70-629F-4311-88B0-20E13F9DB116}">
      <dsp:nvSpPr>
        <dsp:cNvPr id="0" name=""/>
        <dsp:cNvSpPr/>
      </dsp:nvSpPr>
      <dsp:spPr>
        <a:xfrm>
          <a:off x="397010" y="0"/>
          <a:ext cx="1467931" cy="127291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5151" rIns="0" bIns="0" numCol="1" spcCol="1270" anchor="t" anchorCtr="0">
          <a:noAutofit/>
        </a:bodyPr>
        <a:lstStyle/>
        <a:p>
          <a:pPr marL="0" lvl="0" indent="0" algn="l" defTabSz="844550">
            <a:lnSpc>
              <a:spcPct val="90000"/>
            </a:lnSpc>
            <a:spcBef>
              <a:spcPct val="0"/>
            </a:spcBef>
            <a:spcAft>
              <a:spcPct val="35000"/>
            </a:spcAft>
            <a:buNone/>
          </a:pPr>
          <a:r>
            <a:rPr lang="fr-FR" sz="1900" kern="1200" dirty="0"/>
            <a:t>MOTEUR 1000 cm</a:t>
          </a:r>
          <a:r>
            <a:rPr lang="fr-FR" sz="1900" kern="1200" baseline="30000" dirty="0"/>
            <a:t>3</a:t>
          </a:r>
        </a:p>
      </dsp:txBody>
      <dsp:txXfrm>
        <a:off x="397010" y="0"/>
        <a:ext cx="1467931" cy="1272917"/>
      </dsp:txXfrm>
    </dsp:sp>
    <dsp:sp modelId="{AB4A384F-9BC5-4C2E-AE51-089780797A5F}">
      <dsp:nvSpPr>
        <dsp:cNvPr id="0" name=""/>
        <dsp:cNvSpPr/>
      </dsp:nvSpPr>
      <dsp:spPr>
        <a:xfrm>
          <a:off x="2042275" y="0"/>
          <a:ext cx="1970377" cy="1272917"/>
        </a:xfrm>
        <a:prstGeom prst="roundRect">
          <a:avLst>
            <a:gd name="adj" fmla="val 5000"/>
          </a:avLst>
        </a:prstGeom>
        <a:solidFill>
          <a:schemeClr val="accent5">
            <a:hueOff val="83708"/>
            <a:satOff val="7696"/>
            <a:lumOff val="28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8867" rIns="102235" bIns="0" numCol="1" spcCol="1270" anchor="t" anchorCtr="0">
          <a:noAutofit/>
        </a:bodyPr>
        <a:lstStyle/>
        <a:p>
          <a:pPr marL="0" lvl="0" indent="0" algn="r" defTabSz="1022350">
            <a:lnSpc>
              <a:spcPct val="90000"/>
            </a:lnSpc>
            <a:spcBef>
              <a:spcPct val="0"/>
            </a:spcBef>
            <a:spcAft>
              <a:spcPct val="35000"/>
            </a:spcAft>
            <a:buNone/>
          </a:pPr>
          <a:r>
            <a:rPr lang="fr-FR" sz="2300" kern="1200" dirty="0"/>
            <a:t> </a:t>
          </a:r>
        </a:p>
      </dsp:txBody>
      <dsp:txXfrm rot="16200000">
        <a:off x="1717416" y="324858"/>
        <a:ext cx="1043791" cy="394075"/>
      </dsp:txXfrm>
    </dsp:sp>
    <dsp:sp modelId="{DEC3F4DC-0D62-45E6-94EF-BDBD3F60180A}">
      <dsp:nvSpPr>
        <dsp:cNvPr id="0" name=""/>
        <dsp:cNvSpPr/>
      </dsp:nvSpPr>
      <dsp:spPr>
        <a:xfrm rot="5400000">
          <a:off x="1958623" y="943098"/>
          <a:ext cx="187007" cy="295556"/>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85F00C-B88F-4A7C-8ABB-E6BAAE17A400}">
      <dsp:nvSpPr>
        <dsp:cNvPr id="0" name=""/>
        <dsp:cNvSpPr/>
      </dsp:nvSpPr>
      <dsp:spPr>
        <a:xfrm>
          <a:off x="2436350" y="0"/>
          <a:ext cx="1467931" cy="127291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5151" rIns="0" bIns="0" numCol="1" spcCol="1270" anchor="t" anchorCtr="0">
          <a:noAutofit/>
        </a:bodyPr>
        <a:lstStyle/>
        <a:p>
          <a:pPr marL="0" lvl="0" indent="0" algn="l" defTabSz="844550">
            <a:lnSpc>
              <a:spcPct val="90000"/>
            </a:lnSpc>
            <a:spcBef>
              <a:spcPct val="0"/>
            </a:spcBef>
            <a:spcAft>
              <a:spcPct val="35000"/>
            </a:spcAft>
            <a:buNone/>
          </a:pPr>
          <a:r>
            <a:rPr lang="fr-FR" sz="1900" kern="1200" dirty="0"/>
            <a:t>Transmission primaire</a:t>
          </a:r>
        </a:p>
      </dsp:txBody>
      <dsp:txXfrm>
        <a:off x="2436350" y="0"/>
        <a:ext cx="1467931" cy="1272917"/>
      </dsp:txXfrm>
    </dsp:sp>
    <dsp:sp modelId="{BDC234EE-26E4-4593-80DB-C30F46F8DE1A}">
      <dsp:nvSpPr>
        <dsp:cNvPr id="0" name=""/>
        <dsp:cNvSpPr/>
      </dsp:nvSpPr>
      <dsp:spPr>
        <a:xfrm>
          <a:off x="4081615" y="0"/>
          <a:ext cx="1970377" cy="1272917"/>
        </a:xfrm>
        <a:prstGeom prst="roundRect">
          <a:avLst>
            <a:gd name="adj" fmla="val 5000"/>
          </a:avLst>
        </a:prstGeom>
        <a:solidFill>
          <a:schemeClr val="accent5">
            <a:hueOff val="167416"/>
            <a:satOff val="15392"/>
            <a:lumOff val="5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8867" rIns="102235" bIns="0" numCol="1" spcCol="1270" anchor="t" anchorCtr="0">
          <a:noAutofit/>
        </a:bodyPr>
        <a:lstStyle/>
        <a:p>
          <a:pPr marL="0" lvl="0" indent="0" algn="r" defTabSz="1022350">
            <a:lnSpc>
              <a:spcPct val="90000"/>
            </a:lnSpc>
            <a:spcBef>
              <a:spcPct val="0"/>
            </a:spcBef>
            <a:spcAft>
              <a:spcPct val="35000"/>
            </a:spcAft>
            <a:buNone/>
          </a:pPr>
          <a:r>
            <a:rPr lang="fr-FR" sz="2300" kern="1200" dirty="0"/>
            <a:t> </a:t>
          </a:r>
        </a:p>
      </dsp:txBody>
      <dsp:txXfrm rot="16200000">
        <a:off x="3756757" y="324858"/>
        <a:ext cx="1043791" cy="394075"/>
      </dsp:txXfrm>
    </dsp:sp>
    <dsp:sp modelId="{A7A23DB7-30F2-4644-AC3E-8AE17CF5EDDF}">
      <dsp:nvSpPr>
        <dsp:cNvPr id="0" name=""/>
        <dsp:cNvSpPr/>
      </dsp:nvSpPr>
      <dsp:spPr>
        <a:xfrm rot="5400000">
          <a:off x="3997963" y="943098"/>
          <a:ext cx="187007" cy="295556"/>
        </a:xfrm>
        <a:prstGeom prst="flowChartExtract">
          <a:avLst/>
        </a:prstGeom>
        <a:solidFill>
          <a:schemeClr val="lt1">
            <a:hueOff val="0"/>
            <a:satOff val="0"/>
            <a:lumOff val="0"/>
            <a:alphaOff val="0"/>
          </a:schemeClr>
        </a:solidFill>
        <a:ln w="12700" cap="flat" cmpd="sng" algn="ctr">
          <a:solidFill>
            <a:schemeClr val="accent5">
              <a:hueOff val="104635"/>
              <a:satOff val="9620"/>
              <a:lumOff val="3579"/>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0559F4-0AB9-442E-BCA6-A70AE28F767E}">
      <dsp:nvSpPr>
        <dsp:cNvPr id="0" name=""/>
        <dsp:cNvSpPr/>
      </dsp:nvSpPr>
      <dsp:spPr>
        <a:xfrm>
          <a:off x="4475691" y="0"/>
          <a:ext cx="1467931" cy="127291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5151" rIns="0" bIns="0" numCol="1" spcCol="1270" anchor="t" anchorCtr="0">
          <a:noAutofit/>
        </a:bodyPr>
        <a:lstStyle/>
        <a:p>
          <a:pPr marL="0" lvl="0" indent="0" algn="l" defTabSz="844550">
            <a:lnSpc>
              <a:spcPct val="90000"/>
            </a:lnSpc>
            <a:spcBef>
              <a:spcPct val="0"/>
            </a:spcBef>
            <a:spcAft>
              <a:spcPct val="35000"/>
            </a:spcAft>
            <a:buNone/>
          </a:pPr>
          <a:r>
            <a:rPr lang="fr-FR" sz="1900" kern="1200" dirty="0"/>
            <a:t>Embrayage</a:t>
          </a:r>
        </a:p>
      </dsp:txBody>
      <dsp:txXfrm>
        <a:off x="4475691" y="0"/>
        <a:ext cx="1467931" cy="1272917"/>
      </dsp:txXfrm>
    </dsp:sp>
    <dsp:sp modelId="{59B2C182-4623-44D3-847D-F644E86A00D0}">
      <dsp:nvSpPr>
        <dsp:cNvPr id="0" name=""/>
        <dsp:cNvSpPr/>
      </dsp:nvSpPr>
      <dsp:spPr>
        <a:xfrm>
          <a:off x="6120956" y="0"/>
          <a:ext cx="1970377" cy="1272917"/>
        </a:xfrm>
        <a:prstGeom prst="roundRect">
          <a:avLst>
            <a:gd name="adj" fmla="val 5000"/>
          </a:avLst>
        </a:prstGeom>
        <a:solidFill>
          <a:schemeClr val="accent5">
            <a:hueOff val="251124"/>
            <a:satOff val="23088"/>
            <a:lumOff val="85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8867" rIns="102235" bIns="0" numCol="1" spcCol="1270" anchor="t" anchorCtr="0">
          <a:noAutofit/>
        </a:bodyPr>
        <a:lstStyle/>
        <a:p>
          <a:pPr marL="0" lvl="0" indent="0" algn="r" defTabSz="1022350">
            <a:lnSpc>
              <a:spcPct val="90000"/>
            </a:lnSpc>
            <a:spcBef>
              <a:spcPct val="0"/>
            </a:spcBef>
            <a:spcAft>
              <a:spcPct val="35000"/>
            </a:spcAft>
            <a:buNone/>
          </a:pPr>
          <a:r>
            <a:rPr lang="fr-FR" sz="2300" kern="1200" dirty="0"/>
            <a:t> </a:t>
          </a:r>
        </a:p>
      </dsp:txBody>
      <dsp:txXfrm rot="16200000">
        <a:off x="5796097" y="324858"/>
        <a:ext cx="1043791" cy="394075"/>
      </dsp:txXfrm>
    </dsp:sp>
    <dsp:sp modelId="{3905A3B8-886A-4B52-A874-7B6EEE6CD1B7}">
      <dsp:nvSpPr>
        <dsp:cNvPr id="0" name=""/>
        <dsp:cNvSpPr/>
      </dsp:nvSpPr>
      <dsp:spPr>
        <a:xfrm rot="5400000">
          <a:off x="6037304" y="943098"/>
          <a:ext cx="187007" cy="295556"/>
        </a:xfrm>
        <a:prstGeom prst="flowChartExtract">
          <a:avLst/>
        </a:prstGeom>
        <a:solidFill>
          <a:schemeClr val="lt1">
            <a:hueOff val="0"/>
            <a:satOff val="0"/>
            <a:lumOff val="0"/>
            <a:alphaOff val="0"/>
          </a:schemeClr>
        </a:solidFill>
        <a:ln w="12700" cap="flat" cmpd="sng" algn="ctr">
          <a:solidFill>
            <a:schemeClr val="accent5">
              <a:hueOff val="209270"/>
              <a:satOff val="19240"/>
              <a:lumOff val="7158"/>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A54133-96E7-4F09-A14F-6A93DD2DC941}">
      <dsp:nvSpPr>
        <dsp:cNvPr id="0" name=""/>
        <dsp:cNvSpPr/>
      </dsp:nvSpPr>
      <dsp:spPr>
        <a:xfrm>
          <a:off x="6515031" y="0"/>
          <a:ext cx="1467931" cy="127291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5151" rIns="0" bIns="0" numCol="1" spcCol="1270" anchor="t" anchorCtr="0">
          <a:noAutofit/>
        </a:bodyPr>
        <a:lstStyle/>
        <a:p>
          <a:pPr marL="0" lvl="0" indent="0" algn="l" defTabSz="844550">
            <a:lnSpc>
              <a:spcPct val="90000"/>
            </a:lnSpc>
            <a:spcBef>
              <a:spcPct val="0"/>
            </a:spcBef>
            <a:spcAft>
              <a:spcPct val="35000"/>
            </a:spcAft>
            <a:buNone/>
          </a:pPr>
          <a:r>
            <a:rPr lang="fr-FR" sz="1900" kern="1200" dirty="0"/>
            <a:t>Boite de vitesse</a:t>
          </a:r>
        </a:p>
      </dsp:txBody>
      <dsp:txXfrm>
        <a:off x="6515031" y="0"/>
        <a:ext cx="1467931" cy="1272917"/>
      </dsp:txXfrm>
    </dsp:sp>
    <dsp:sp modelId="{70AF7221-D284-40C3-BBC7-A8BCE004EDD7}">
      <dsp:nvSpPr>
        <dsp:cNvPr id="0" name=""/>
        <dsp:cNvSpPr/>
      </dsp:nvSpPr>
      <dsp:spPr>
        <a:xfrm>
          <a:off x="8160296" y="0"/>
          <a:ext cx="1970377" cy="1272917"/>
        </a:xfrm>
        <a:prstGeom prst="roundRect">
          <a:avLst>
            <a:gd name="adj" fmla="val 5000"/>
          </a:avLst>
        </a:prstGeom>
        <a:solidFill>
          <a:schemeClr val="accent5">
            <a:hueOff val="334833"/>
            <a:satOff val="30784"/>
            <a:lumOff val="114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8867" rIns="102235" bIns="0" numCol="1" spcCol="1270" anchor="t" anchorCtr="0">
          <a:noAutofit/>
        </a:bodyPr>
        <a:lstStyle/>
        <a:p>
          <a:pPr marL="0" lvl="0" indent="0" algn="r" defTabSz="1022350">
            <a:lnSpc>
              <a:spcPct val="90000"/>
            </a:lnSpc>
            <a:spcBef>
              <a:spcPct val="0"/>
            </a:spcBef>
            <a:spcAft>
              <a:spcPct val="35000"/>
            </a:spcAft>
            <a:buNone/>
          </a:pPr>
          <a:r>
            <a:rPr lang="fr-FR" sz="2300" kern="1200" dirty="0"/>
            <a:t>  </a:t>
          </a:r>
        </a:p>
      </dsp:txBody>
      <dsp:txXfrm rot="16200000">
        <a:off x="7835438" y="324858"/>
        <a:ext cx="1043791" cy="394075"/>
      </dsp:txXfrm>
    </dsp:sp>
    <dsp:sp modelId="{910C7332-7B86-4D66-939A-5A696B7890C9}">
      <dsp:nvSpPr>
        <dsp:cNvPr id="0" name=""/>
        <dsp:cNvSpPr/>
      </dsp:nvSpPr>
      <dsp:spPr>
        <a:xfrm rot="5400000">
          <a:off x="8076644" y="943098"/>
          <a:ext cx="187007" cy="295556"/>
        </a:xfrm>
        <a:prstGeom prst="flowChartExtract">
          <a:avLst/>
        </a:prstGeom>
        <a:solidFill>
          <a:schemeClr val="lt1">
            <a:hueOff val="0"/>
            <a:satOff val="0"/>
            <a:lumOff val="0"/>
            <a:alphaOff val="0"/>
          </a:schemeClr>
        </a:solidFill>
        <a:ln w="12700" cap="flat" cmpd="sng" algn="ctr">
          <a:solidFill>
            <a:schemeClr val="accent5">
              <a:hueOff val="313905"/>
              <a:satOff val="28860"/>
              <a:lumOff val="10736"/>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7EDAD2-24D5-4E1F-B1FB-BA6E00D2EBAD}">
      <dsp:nvSpPr>
        <dsp:cNvPr id="0" name=""/>
        <dsp:cNvSpPr/>
      </dsp:nvSpPr>
      <dsp:spPr>
        <a:xfrm>
          <a:off x="8554371" y="0"/>
          <a:ext cx="1467931" cy="127291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5151" rIns="0" bIns="0" numCol="1" spcCol="1270" anchor="t" anchorCtr="0">
          <a:noAutofit/>
        </a:bodyPr>
        <a:lstStyle/>
        <a:p>
          <a:pPr marL="0" lvl="0" indent="0" algn="l" defTabSz="844550">
            <a:lnSpc>
              <a:spcPct val="90000"/>
            </a:lnSpc>
            <a:spcBef>
              <a:spcPct val="0"/>
            </a:spcBef>
            <a:spcAft>
              <a:spcPct val="35000"/>
            </a:spcAft>
            <a:buNone/>
          </a:pPr>
          <a:r>
            <a:rPr lang="fr-FR" sz="1900" kern="1200" dirty="0"/>
            <a:t>Transmission secondaire</a:t>
          </a:r>
        </a:p>
      </dsp:txBody>
      <dsp:txXfrm>
        <a:off x="8554371" y="0"/>
        <a:ext cx="1467931" cy="1272917"/>
      </dsp:txXfrm>
    </dsp:sp>
    <dsp:sp modelId="{4AD80CDA-DA32-4950-B272-D66BFF209CEA}">
      <dsp:nvSpPr>
        <dsp:cNvPr id="0" name=""/>
        <dsp:cNvSpPr/>
      </dsp:nvSpPr>
      <dsp:spPr>
        <a:xfrm>
          <a:off x="10199636" y="0"/>
          <a:ext cx="1970377" cy="1272917"/>
        </a:xfrm>
        <a:prstGeom prst="roundRect">
          <a:avLst>
            <a:gd name="adj" fmla="val 5000"/>
          </a:avLst>
        </a:prstGeom>
        <a:solidFill>
          <a:schemeClr val="accent5">
            <a:hueOff val="418541"/>
            <a:satOff val="38480"/>
            <a:lumOff val="143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8867" rIns="102235" bIns="0" numCol="1" spcCol="1270" anchor="t" anchorCtr="0">
          <a:noAutofit/>
        </a:bodyPr>
        <a:lstStyle/>
        <a:p>
          <a:pPr marL="0" lvl="0" indent="0" algn="r" defTabSz="1022350">
            <a:lnSpc>
              <a:spcPct val="90000"/>
            </a:lnSpc>
            <a:spcBef>
              <a:spcPct val="0"/>
            </a:spcBef>
            <a:spcAft>
              <a:spcPct val="35000"/>
            </a:spcAft>
            <a:buNone/>
          </a:pPr>
          <a:r>
            <a:rPr lang="fr-FR" sz="2300" kern="1200" dirty="0"/>
            <a:t> </a:t>
          </a:r>
        </a:p>
      </dsp:txBody>
      <dsp:txXfrm rot="16200000">
        <a:off x="9874778" y="324858"/>
        <a:ext cx="1043791" cy="394075"/>
      </dsp:txXfrm>
    </dsp:sp>
    <dsp:sp modelId="{12CFB412-4BA8-429F-BE7D-D4B4B30E6E41}">
      <dsp:nvSpPr>
        <dsp:cNvPr id="0" name=""/>
        <dsp:cNvSpPr/>
      </dsp:nvSpPr>
      <dsp:spPr>
        <a:xfrm rot="5400000">
          <a:off x="10115985" y="943098"/>
          <a:ext cx="187007" cy="295556"/>
        </a:xfrm>
        <a:prstGeom prst="flowChartExtract">
          <a:avLst/>
        </a:prstGeom>
        <a:solidFill>
          <a:schemeClr val="lt1">
            <a:hueOff val="0"/>
            <a:satOff val="0"/>
            <a:lumOff val="0"/>
            <a:alphaOff val="0"/>
          </a:schemeClr>
        </a:solidFill>
        <a:ln w="12700" cap="flat" cmpd="sng" algn="ctr">
          <a:solidFill>
            <a:schemeClr val="accent5">
              <a:hueOff val="418541"/>
              <a:satOff val="38480"/>
              <a:lumOff val="14315"/>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6D90C3-1B43-4DD5-A4CC-D6425382C700}">
      <dsp:nvSpPr>
        <dsp:cNvPr id="0" name=""/>
        <dsp:cNvSpPr/>
      </dsp:nvSpPr>
      <dsp:spPr>
        <a:xfrm>
          <a:off x="10593712" y="0"/>
          <a:ext cx="1467931" cy="127291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5151" rIns="0" bIns="0" numCol="1" spcCol="1270" anchor="t" anchorCtr="0">
          <a:noAutofit/>
        </a:bodyPr>
        <a:lstStyle/>
        <a:p>
          <a:pPr marL="0" lvl="0" indent="0" algn="l" defTabSz="844550">
            <a:lnSpc>
              <a:spcPct val="90000"/>
            </a:lnSpc>
            <a:spcBef>
              <a:spcPct val="0"/>
            </a:spcBef>
            <a:spcAft>
              <a:spcPct val="35000"/>
            </a:spcAft>
            <a:buNone/>
          </a:pPr>
          <a:r>
            <a:rPr lang="fr-FR" sz="1900" kern="1200" dirty="0"/>
            <a:t>Roue</a:t>
          </a:r>
        </a:p>
      </dsp:txBody>
      <dsp:txXfrm>
        <a:off x="10593712" y="0"/>
        <a:ext cx="1467931" cy="12729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019B2F-0362-42EE-92A5-E0A39F7A96C3}">
      <dsp:nvSpPr>
        <dsp:cNvPr id="0" name=""/>
        <dsp:cNvSpPr/>
      </dsp:nvSpPr>
      <dsp:spPr>
        <a:xfrm>
          <a:off x="2934" y="0"/>
          <a:ext cx="1970377" cy="1272917"/>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8867" rIns="102235" bIns="0" numCol="1" spcCol="1270" anchor="t" anchorCtr="0">
          <a:noAutofit/>
        </a:bodyPr>
        <a:lstStyle/>
        <a:p>
          <a:pPr marL="0" lvl="0" indent="0" algn="r" defTabSz="1022350">
            <a:lnSpc>
              <a:spcPct val="90000"/>
            </a:lnSpc>
            <a:spcBef>
              <a:spcPct val="0"/>
            </a:spcBef>
            <a:spcAft>
              <a:spcPct val="35000"/>
            </a:spcAft>
            <a:buNone/>
          </a:pPr>
          <a:r>
            <a:rPr lang="fr-FR" sz="2300" kern="1200" dirty="0"/>
            <a:t> </a:t>
          </a:r>
        </a:p>
      </dsp:txBody>
      <dsp:txXfrm rot="16200000">
        <a:off x="-321923" y="324858"/>
        <a:ext cx="1043791" cy="394075"/>
      </dsp:txXfrm>
    </dsp:sp>
    <dsp:sp modelId="{C61FCE70-629F-4311-88B0-20E13F9DB116}">
      <dsp:nvSpPr>
        <dsp:cNvPr id="0" name=""/>
        <dsp:cNvSpPr/>
      </dsp:nvSpPr>
      <dsp:spPr>
        <a:xfrm>
          <a:off x="397010" y="0"/>
          <a:ext cx="1467931" cy="127291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5151" rIns="0" bIns="0" numCol="1" spcCol="1270" anchor="t" anchorCtr="0">
          <a:noAutofit/>
        </a:bodyPr>
        <a:lstStyle/>
        <a:p>
          <a:pPr marL="0" lvl="0" indent="0" algn="l" defTabSz="844550">
            <a:lnSpc>
              <a:spcPct val="90000"/>
            </a:lnSpc>
            <a:spcBef>
              <a:spcPct val="0"/>
            </a:spcBef>
            <a:spcAft>
              <a:spcPct val="35000"/>
            </a:spcAft>
            <a:buNone/>
          </a:pPr>
          <a:r>
            <a:rPr lang="fr-FR" sz="1900" kern="1200" dirty="0"/>
            <a:t>MOTEUR 1000 cm</a:t>
          </a:r>
          <a:r>
            <a:rPr lang="fr-FR" sz="1900" kern="1200" baseline="30000" dirty="0"/>
            <a:t>3</a:t>
          </a:r>
        </a:p>
      </dsp:txBody>
      <dsp:txXfrm>
        <a:off x="397010" y="0"/>
        <a:ext cx="1467931" cy="1272917"/>
      </dsp:txXfrm>
    </dsp:sp>
    <dsp:sp modelId="{AB4A384F-9BC5-4C2E-AE51-089780797A5F}">
      <dsp:nvSpPr>
        <dsp:cNvPr id="0" name=""/>
        <dsp:cNvSpPr/>
      </dsp:nvSpPr>
      <dsp:spPr>
        <a:xfrm>
          <a:off x="2042275" y="0"/>
          <a:ext cx="1970377" cy="1272917"/>
        </a:xfrm>
        <a:prstGeom prst="roundRect">
          <a:avLst>
            <a:gd name="adj" fmla="val 5000"/>
          </a:avLst>
        </a:prstGeom>
        <a:solidFill>
          <a:schemeClr val="accent5">
            <a:hueOff val="83708"/>
            <a:satOff val="7696"/>
            <a:lumOff val="28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8867" rIns="102235" bIns="0" numCol="1" spcCol="1270" anchor="t" anchorCtr="0">
          <a:noAutofit/>
        </a:bodyPr>
        <a:lstStyle/>
        <a:p>
          <a:pPr marL="0" lvl="0" indent="0" algn="r" defTabSz="1022350">
            <a:lnSpc>
              <a:spcPct val="90000"/>
            </a:lnSpc>
            <a:spcBef>
              <a:spcPct val="0"/>
            </a:spcBef>
            <a:spcAft>
              <a:spcPct val="35000"/>
            </a:spcAft>
            <a:buNone/>
          </a:pPr>
          <a:r>
            <a:rPr lang="fr-FR" sz="2300" kern="1200" dirty="0"/>
            <a:t> </a:t>
          </a:r>
        </a:p>
      </dsp:txBody>
      <dsp:txXfrm rot="16200000">
        <a:off x="1717416" y="324858"/>
        <a:ext cx="1043791" cy="394075"/>
      </dsp:txXfrm>
    </dsp:sp>
    <dsp:sp modelId="{DEC3F4DC-0D62-45E6-94EF-BDBD3F60180A}">
      <dsp:nvSpPr>
        <dsp:cNvPr id="0" name=""/>
        <dsp:cNvSpPr/>
      </dsp:nvSpPr>
      <dsp:spPr>
        <a:xfrm rot="5400000">
          <a:off x="1958623" y="943098"/>
          <a:ext cx="187007" cy="295556"/>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85F00C-B88F-4A7C-8ABB-E6BAAE17A400}">
      <dsp:nvSpPr>
        <dsp:cNvPr id="0" name=""/>
        <dsp:cNvSpPr/>
      </dsp:nvSpPr>
      <dsp:spPr>
        <a:xfrm>
          <a:off x="2436350" y="0"/>
          <a:ext cx="1467931" cy="127291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5151" rIns="0" bIns="0" numCol="1" spcCol="1270" anchor="t" anchorCtr="0">
          <a:noAutofit/>
        </a:bodyPr>
        <a:lstStyle/>
        <a:p>
          <a:pPr marL="0" lvl="0" indent="0" algn="l" defTabSz="844550">
            <a:lnSpc>
              <a:spcPct val="90000"/>
            </a:lnSpc>
            <a:spcBef>
              <a:spcPct val="0"/>
            </a:spcBef>
            <a:spcAft>
              <a:spcPct val="35000"/>
            </a:spcAft>
            <a:buNone/>
          </a:pPr>
          <a:r>
            <a:rPr lang="fr-FR" sz="1900" kern="1200" dirty="0"/>
            <a:t>Transmission primaire</a:t>
          </a:r>
        </a:p>
      </dsp:txBody>
      <dsp:txXfrm>
        <a:off x="2436350" y="0"/>
        <a:ext cx="1467931" cy="1272917"/>
      </dsp:txXfrm>
    </dsp:sp>
    <dsp:sp modelId="{BDC234EE-26E4-4593-80DB-C30F46F8DE1A}">
      <dsp:nvSpPr>
        <dsp:cNvPr id="0" name=""/>
        <dsp:cNvSpPr/>
      </dsp:nvSpPr>
      <dsp:spPr>
        <a:xfrm>
          <a:off x="4081615" y="0"/>
          <a:ext cx="1970377" cy="1272917"/>
        </a:xfrm>
        <a:prstGeom prst="roundRect">
          <a:avLst>
            <a:gd name="adj" fmla="val 5000"/>
          </a:avLst>
        </a:prstGeom>
        <a:solidFill>
          <a:schemeClr val="accent5">
            <a:hueOff val="167416"/>
            <a:satOff val="15392"/>
            <a:lumOff val="5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8867" rIns="102235" bIns="0" numCol="1" spcCol="1270" anchor="t" anchorCtr="0">
          <a:noAutofit/>
        </a:bodyPr>
        <a:lstStyle/>
        <a:p>
          <a:pPr marL="0" lvl="0" indent="0" algn="r" defTabSz="1022350">
            <a:lnSpc>
              <a:spcPct val="90000"/>
            </a:lnSpc>
            <a:spcBef>
              <a:spcPct val="0"/>
            </a:spcBef>
            <a:spcAft>
              <a:spcPct val="35000"/>
            </a:spcAft>
            <a:buNone/>
          </a:pPr>
          <a:r>
            <a:rPr lang="fr-FR" sz="2300" kern="1200" dirty="0"/>
            <a:t> </a:t>
          </a:r>
        </a:p>
      </dsp:txBody>
      <dsp:txXfrm rot="16200000">
        <a:off x="3756757" y="324858"/>
        <a:ext cx="1043791" cy="394075"/>
      </dsp:txXfrm>
    </dsp:sp>
    <dsp:sp modelId="{A7A23DB7-30F2-4644-AC3E-8AE17CF5EDDF}">
      <dsp:nvSpPr>
        <dsp:cNvPr id="0" name=""/>
        <dsp:cNvSpPr/>
      </dsp:nvSpPr>
      <dsp:spPr>
        <a:xfrm rot="5400000">
          <a:off x="3997963" y="943098"/>
          <a:ext cx="187007" cy="295556"/>
        </a:xfrm>
        <a:prstGeom prst="flowChartExtract">
          <a:avLst/>
        </a:prstGeom>
        <a:solidFill>
          <a:schemeClr val="lt1">
            <a:hueOff val="0"/>
            <a:satOff val="0"/>
            <a:lumOff val="0"/>
            <a:alphaOff val="0"/>
          </a:schemeClr>
        </a:solidFill>
        <a:ln w="12700" cap="flat" cmpd="sng" algn="ctr">
          <a:solidFill>
            <a:schemeClr val="accent5">
              <a:hueOff val="104635"/>
              <a:satOff val="9620"/>
              <a:lumOff val="3579"/>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0559F4-0AB9-442E-BCA6-A70AE28F767E}">
      <dsp:nvSpPr>
        <dsp:cNvPr id="0" name=""/>
        <dsp:cNvSpPr/>
      </dsp:nvSpPr>
      <dsp:spPr>
        <a:xfrm>
          <a:off x="4475691" y="0"/>
          <a:ext cx="1467931" cy="127291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5151" rIns="0" bIns="0" numCol="1" spcCol="1270" anchor="t" anchorCtr="0">
          <a:noAutofit/>
        </a:bodyPr>
        <a:lstStyle/>
        <a:p>
          <a:pPr marL="0" lvl="0" indent="0" algn="l" defTabSz="844550">
            <a:lnSpc>
              <a:spcPct val="90000"/>
            </a:lnSpc>
            <a:spcBef>
              <a:spcPct val="0"/>
            </a:spcBef>
            <a:spcAft>
              <a:spcPct val="35000"/>
            </a:spcAft>
            <a:buNone/>
          </a:pPr>
          <a:r>
            <a:rPr lang="fr-FR" sz="1900" kern="1200" dirty="0"/>
            <a:t>Embrayage</a:t>
          </a:r>
        </a:p>
      </dsp:txBody>
      <dsp:txXfrm>
        <a:off x="4475691" y="0"/>
        <a:ext cx="1467931" cy="1272917"/>
      </dsp:txXfrm>
    </dsp:sp>
    <dsp:sp modelId="{59B2C182-4623-44D3-847D-F644E86A00D0}">
      <dsp:nvSpPr>
        <dsp:cNvPr id="0" name=""/>
        <dsp:cNvSpPr/>
      </dsp:nvSpPr>
      <dsp:spPr>
        <a:xfrm>
          <a:off x="6120956" y="0"/>
          <a:ext cx="1970377" cy="1272917"/>
        </a:xfrm>
        <a:prstGeom prst="roundRect">
          <a:avLst>
            <a:gd name="adj" fmla="val 5000"/>
          </a:avLst>
        </a:prstGeom>
        <a:solidFill>
          <a:schemeClr val="accent5">
            <a:hueOff val="251124"/>
            <a:satOff val="23088"/>
            <a:lumOff val="85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8867" rIns="102235" bIns="0" numCol="1" spcCol="1270" anchor="t" anchorCtr="0">
          <a:noAutofit/>
        </a:bodyPr>
        <a:lstStyle/>
        <a:p>
          <a:pPr marL="0" lvl="0" indent="0" algn="r" defTabSz="1022350">
            <a:lnSpc>
              <a:spcPct val="90000"/>
            </a:lnSpc>
            <a:spcBef>
              <a:spcPct val="0"/>
            </a:spcBef>
            <a:spcAft>
              <a:spcPct val="35000"/>
            </a:spcAft>
            <a:buNone/>
          </a:pPr>
          <a:r>
            <a:rPr lang="fr-FR" sz="2300" kern="1200" dirty="0"/>
            <a:t> </a:t>
          </a:r>
        </a:p>
      </dsp:txBody>
      <dsp:txXfrm rot="16200000">
        <a:off x="5796097" y="324858"/>
        <a:ext cx="1043791" cy="394075"/>
      </dsp:txXfrm>
    </dsp:sp>
    <dsp:sp modelId="{3905A3B8-886A-4B52-A874-7B6EEE6CD1B7}">
      <dsp:nvSpPr>
        <dsp:cNvPr id="0" name=""/>
        <dsp:cNvSpPr/>
      </dsp:nvSpPr>
      <dsp:spPr>
        <a:xfrm rot="5400000">
          <a:off x="6037304" y="943098"/>
          <a:ext cx="187007" cy="295556"/>
        </a:xfrm>
        <a:prstGeom prst="flowChartExtract">
          <a:avLst/>
        </a:prstGeom>
        <a:solidFill>
          <a:schemeClr val="lt1">
            <a:hueOff val="0"/>
            <a:satOff val="0"/>
            <a:lumOff val="0"/>
            <a:alphaOff val="0"/>
          </a:schemeClr>
        </a:solidFill>
        <a:ln w="12700" cap="flat" cmpd="sng" algn="ctr">
          <a:solidFill>
            <a:schemeClr val="accent5">
              <a:hueOff val="209270"/>
              <a:satOff val="19240"/>
              <a:lumOff val="7158"/>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A54133-96E7-4F09-A14F-6A93DD2DC941}">
      <dsp:nvSpPr>
        <dsp:cNvPr id="0" name=""/>
        <dsp:cNvSpPr/>
      </dsp:nvSpPr>
      <dsp:spPr>
        <a:xfrm>
          <a:off x="6515031" y="0"/>
          <a:ext cx="1467931" cy="127291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5151" rIns="0" bIns="0" numCol="1" spcCol="1270" anchor="t" anchorCtr="0">
          <a:noAutofit/>
        </a:bodyPr>
        <a:lstStyle/>
        <a:p>
          <a:pPr marL="0" lvl="0" indent="0" algn="l" defTabSz="844550">
            <a:lnSpc>
              <a:spcPct val="90000"/>
            </a:lnSpc>
            <a:spcBef>
              <a:spcPct val="0"/>
            </a:spcBef>
            <a:spcAft>
              <a:spcPct val="35000"/>
            </a:spcAft>
            <a:buNone/>
          </a:pPr>
          <a:r>
            <a:rPr lang="fr-FR" sz="1900" kern="1200" dirty="0"/>
            <a:t>Boite de vitesse</a:t>
          </a:r>
        </a:p>
      </dsp:txBody>
      <dsp:txXfrm>
        <a:off x="6515031" y="0"/>
        <a:ext cx="1467931" cy="1272917"/>
      </dsp:txXfrm>
    </dsp:sp>
    <dsp:sp modelId="{70AF7221-D284-40C3-BBC7-A8BCE004EDD7}">
      <dsp:nvSpPr>
        <dsp:cNvPr id="0" name=""/>
        <dsp:cNvSpPr/>
      </dsp:nvSpPr>
      <dsp:spPr>
        <a:xfrm>
          <a:off x="8160296" y="0"/>
          <a:ext cx="1970377" cy="1272917"/>
        </a:xfrm>
        <a:prstGeom prst="roundRect">
          <a:avLst>
            <a:gd name="adj" fmla="val 5000"/>
          </a:avLst>
        </a:prstGeom>
        <a:solidFill>
          <a:schemeClr val="accent5">
            <a:hueOff val="334833"/>
            <a:satOff val="30784"/>
            <a:lumOff val="114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8867" rIns="102235" bIns="0" numCol="1" spcCol="1270" anchor="t" anchorCtr="0">
          <a:noAutofit/>
        </a:bodyPr>
        <a:lstStyle/>
        <a:p>
          <a:pPr marL="0" lvl="0" indent="0" algn="r" defTabSz="1022350">
            <a:lnSpc>
              <a:spcPct val="90000"/>
            </a:lnSpc>
            <a:spcBef>
              <a:spcPct val="0"/>
            </a:spcBef>
            <a:spcAft>
              <a:spcPct val="35000"/>
            </a:spcAft>
            <a:buNone/>
          </a:pPr>
          <a:r>
            <a:rPr lang="fr-FR" sz="2300" kern="1200" dirty="0"/>
            <a:t>  </a:t>
          </a:r>
        </a:p>
      </dsp:txBody>
      <dsp:txXfrm rot="16200000">
        <a:off x="7835438" y="324858"/>
        <a:ext cx="1043791" cy="394075"/>
      </dsp:txXfrm>
    </dsp:sp>
    <dsp:sp modelId="{910C7332-7B86-4D66-939A-5A696B7890C9}">
      <dsp:nvSpPr>
        <dsp:cNvPr id="0" name=""/>
        <dsp:cNvSpPr/>
      </dsp:nvSpPr>
      <dsp:spPr>
        <a:xfrm rot="5400000">
          <a:off x="8076644" y="943098"/>
          <a:ext cx="187007" cy="295556"/>
        </a:xfrm>
        <a:prstGeom prst="flowChartExtract">
          <a:avLst/>
        </a:prstGeom>
        <a:solidFill>
          <a:schemeClr val="lt1">
            <a:hueOff val="0"/>
            <a:satOff val="0"/>
            <a:lumOff val="0"/>
            <a:alphaOff val="0"/>
          </a:schemeClr>
        </a:solidFill>
        <a:ln w="12700" cap="flat" cmpd="sng" algn="ctr">
          <a:solidFill>
            <a:schemeClr val="accent5">
              <a:hueOff val="313905"/>
              <a:satOff val="28860"/>
              <a:lumOff val="10736"/>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7EDAD2-24D5-4E1F-B1FB-BA6E00D2EBAD}">
      <dsp:nvSpPr>
        <dsp:cNvPr id="0" name=""/>
        <dsp:cNvSpPr/>
      </dsp:nvSpPr>
      <dsp:spPr>
        <a:xfrm>
          <a:off x="8554371" y="0"/>
          <a:ext cx="1467931" cy="127291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5151" rIns="0" bIns="0" numCol="1" spcCol="1270" anchor="t" anchorCtr="0">
          <a:noAutofit/>
        </a:bodyPr>
        <a:lstStyle/>
        <a:p>
          <a:pPr marL="0" lvl="0" indent="0" algn="l" defTabSz="844550">
            <a:lnSpc>
              <a:spcPct val="90000"/>
            </a:lnSpc>
            <a:spcBef>
              <a:spcPct val="0"/>
            </a:spcBef>
            <a:spcAft>
              <a:spcPct val="35000"/>
            </a:spcAft>
            <a:buNone/>
          </a:pPr>
          <a:r>
            <a:rPr lang="fr-FR" sz="1900" kern="1200" dirty="0"/>
            <a:t>Transmission secondaire</a:t>
          </a:r>
        </a:p>
      </dsp:txBody>
      <dsp:txXfrm>
        <a:off x="8554371" y="0"/>
        <a:ext cx="1467931" cy="1272917"/>
      </dsp:txXfrm>
    </dsp:sp>
    <dsp:sp modelId="{4AD80CDA-DA32-4950-B272-D66BFF209CEA}">
      <dsp:nvSpPr>
        <dsp:cNvPr id="0" name=""/>
        <dsp:cNvSpPr/>
      </dsp:nvSpPr>
      <dsp:spPr>
        <a:xfrm>
          <a:off x="10199636" y="0"/>
          <a:ext cx="1970377" cy="1272917"/>
        </a:xfrm>
        <a:prstGeom prst="roundRect">
          <a:avLst>
            <a:gd name="adj" fmla="val 5000"/>
          </a:avLst>
        </a:prstGeom>
        <a:solidFill>
          <a:schemeClr val="accent5">
            <a:hueOff val="418541"/>
            <a:satOff val="38480"/>
            <a:lumOff val="143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8867" rIns="102235" bIns="0" numCol="1" spcCol="1270" anchor="t" anchorCtr="0">
          <a:noAutofit/>
        </a:bodyPr>
        <a:lstStyle/>
        <a:p>
          <a:pPr marL="0" lvl="0" indent="0" algn="r" defTabSz="1022350">
            <a:lnSpc>
              <a:spcPct val="90000"/>
            </a:lnSpc>
            <a:spcBef>
              <a:spcPct val="0"/>
            </a:spcBef>
            <a:spcAft>
              <a:spcPct val="35000"/>
            </a:spcAft>
            <a:buNone/>
          </a:pPr>
          <a:r>
            <a:rPr lang="fr-FR" sz="2300" kern="1200" dirty="0"/>
            <a:t> </a:t>
          </a:r>
        </a:p>
      </dsp:txBody>
      <dsp:txXfrm rot="16200000">
        <a:off x="9874778" y="324858"/>
        <a:ext cx="1043791" cy="394075"/>
      </dsp:txXfrm>
    </dsp:sp>
    <dsp:sp modelId="{12CFB412-4BA8-429F-BE7D-D4B4B30E6E41}">
      <dsp:nvSpPr>
        <dsp:cNvPr id="0" name=""/>
        <dsp:cNvSpPr/>
      </dsp:nvSpPr>
      <dsp:spPr>
        <a:xfrm rot="5400000">
          <a:off x="10115985" y="943098"/>
          <a:ext cx="187007" cy="295556"/>
        </a:xfrm>
        <a:prstGeom prst="flowChartExtract">
          <a:avLst/>
        </a:prstGeom>
        <a:solidFill>
          <a:schemeClr val="lt1">
            <a:hueOff val="0"/>
            <a:satOff val="0"/>
            <a:lumOff val="0"/>
            <a:alphaOff val="0"/>
          </a:schemeClr>
        </a:solidFill>
        <a:ln w="12700" cap="flat" cmpd="sng" algn="ctr">
          <a:solidFill>
            <a:schemeClr val="accent5">
              <a:hueOff val="418541"/>
              <a:satOff val="38480"/>
              <a:lumOff val="14315"/>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6D90C3-1B43-4DD5-A4CC-D6425382C700}">
      <dsp:nvSpPr>
        <dsp:cNvPr id="0" name=""/>
        <dsp:cNvSpPr/>
      </dsp:nvSpPr>
      <dsp:spPr>
        <a:xfrm>
          <a:off x="10593712" y="0"/>
          <a:ext cx="1467931" cy="127291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5151" rIns="0" bIns="0" numCol="1" spcCol="1270" anchor="t" anchorCtr="0">
          <a:noAutofit/>
        </a:bodyPr>
        <a:lstStyle/>
        <a:p>
          <a:pPr marL="0" lvl="0" indent="0" algn="l" defTabSz="844550">
            <a:lnSpc>
              <a:spcPct val="90000"/>
            </a:lnSpc>
            <a:spcBef>
              <a:spcPct val="0"/>
            </a:spcBef>
            <a:spcAft>
              <a:spcPct val="35000"/>
            </a:spcAft>
            <a:buNone/>
          </a:pPr>
          <a:r>
            <a:rPr lang="fr-FR" sz="1900" kern="1200" dirty="0"/>
            <a:t>Roue</a:t>
          </a:r>
        </a:p>
      </dsp:txBody>
      <dsp:txXfrm>
        <a:off x="10593712" y="0"/>
        <a:ext cx="1467931" cy="12729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019B2F-0362-42EE-92A5-E0A39F7A96C3}">
      <dsp:nvSpPr>
        <dsp:cNvPr id="0" name=""/>
        <dsp:cNvSpPr/>
      </dsp:nvSpPr>
      <dsp:spPr>
        <a:xfrm>
          <a:off x="2934" y="0"/>
          <a:ext cx="1970377" cy="1272917"/>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8867" rIns="102235" bIns="0" numCol="1" spcCol="1270" anchor="t" anchorCtr="0">
          <a:noAutofit/>
        </a:bodyPr>
        <a:lstStyle/>
        <a:p>
          <a:pPr marL="0" lvl="0" indent="0" algn="r" defTabSz="1022350">
            <a:lnSpc>
              <a:spcPct val="90000"/>
            </a:lnSpc>
            <a:spcBef>
              <a:spcPct val="0"/>
            </a:spcBef>
            <a:spcAft>
              <a:spcPct val="35000"/>
            </a:spcAft>
            <a:buNone/>
          </a:pPr>
          <a:r>
            <a:rPr lang="fr-FR" sz="2300" kern="1200" dirty="0"/>
            <a:t> </a:t>
          </a:r>
        </a:p>
      </dsp:txBody>
      <dsp:txXfrm rot="16200000">
        <a:off x="-321923" y="324858"/>
        <a:ext cx="1043791" cy="394075"/>
      </dsp:txXfrm>
    </dsp:sp>
    <dsp:sp modelId="{C61FCE70-629F-4311-88B0-20E13F9DB116}">
      <dsp:nvSpPr>
        <dsp:cNvPr id="0" name=""/>
        <dsp:cNvSpPr/>
      </dsp:nvSpPr>
      <dsp:spPr>
        <a:xfrm>
          <a:off x="397010" y="0"/>
          <a:ext cx="1467931" cy="127291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5151" rIns="0" bIns="0" numCol="1" spcCol="1270" anchor="t" anchorCtr="0">
          <a:noAutofit/>
        </a:bodyPr>
        <a:lstStyle/>
        <a:p>
          <a:pPr marL="0" lvl="0" indent="0" algn="l" defTabSz="844550">
            <a:lnSpc>
              <a:spcPct val="90000"/>
            </a:lnSpc>
            <a:spcBef>
              <a:spcPct val="0"/>
            </a:spcBef>
            <a:spcAft>
              <a:spcPct val="35000"/>
            </a:spcAft>
            <a:buNone/>
          </a:pPr>
          <a:r>
            <a:rPr lang="fr-FR" sz="1900" kern="1200" dirty="0"/>
            <a:t>MOTEUR 1000 cm</a:t>
          </a:r>
          <a:r>
            <a:rPr lang="fr-FR" sz="1900" kern="1200" baseline="30000" dirty="0"/>
            <a:t>3</a:t>
          </a:r>
        </a:p>
      </dsp:txBody>
      <dsp:txXfrm>
        <a:off x="397010" y="0"/>
        <a:ext cx="1467931" cy="1272917"/>
      </dsp:txXfrm>
    </dsp:sp>
    <dsp:sp modelId="{AB4A384F-9BC5-4C2E-AE51-089780797A5F}">
      <dsp:nvSpPr>
        <dsp:cNvPr id="0" name=""/>
        <dsp:cNvSpPr/>
      </dsp:nvSpPr>
      <dsp:spPr>
        <a:xfrm>
          <a:off x="2042275" y="0"/>
          <a:ext cx="1970377" cy="1272917"/>
        </a:xfrm>
        <a:prstGeom prst="roundRect">
          <a:avLst>
            <a:gd name="adj" fmla="val 5000"/>
          </a:avLst>
        </a:prstGeom>
        <a:solidFill>
          <a:schemeClr val="accent5">
            <a:hueOff val="83708"/>
            <a:satOff val="7696"/>
            <a:lumOff val="28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8867" rIns="102235" bIns="0" numCol="1" spcCol="1270" anchor="t" anchorCtr="0">
          <a:noAutofit/>
        </a:bodyPr>
        <a:lstStyle/>
        <a:p>
          <a:pPr marL="0" lvl="0" indent="0" algn="r" defTabSz="1022350">
            <a:lnSpc>
              <a:spcPct val="90000"/>
            </a:lnSpc>
            <a:spcBef>
              <a:spcPct val="0"/>
            </a:spcBef>
            <a:spcAft>
              <a:spcPct val="35000"/>
            </a:spcAft>
            <a:buNone/>
          </a:pPr>
          <a:r>
            <a:rPr lang="fr-FR" sz="2300" kern="1200" dirty="0"/>
            <a:t> </a:t>
          </a:r>
        </a:p>
      </dsp:txBody>
      <dsp:txXfrm rot="16200000">
        <a:off x="1717416" y="324858"/>
        <a:ext cx="1043791" cy="394075"/>
      </dsp:txXfrm>
    </dsp:sp>
    <dsp:sp modelId="{DEC3F4DC-0D62-45E6-94EF-BDBD3F60180A}">
      <dsp:nvSpPr>
        <dsp:cNvPr id="0" name=""/>
        <dsp:cNvSpPr/>
      </dsp:nvSpPr>
      <dsp:spPr>
        <a:xfrm rot="5400000">
          <a:off x="1958623" y="943098"/>
          <a:ext cx="187007" cy="295556"/>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85F00C-B88F-4A7C-8ABB-E6BAAE17A400}">
      <dsp:nvSpPr>
        <dsp:cNvPr id="0" name=""/>
        <dsp:cNvSpPr/>
      </dsp:nvSpPr>
      <dsp:spPr>
        <a:xfrm>
          <a:off x="2436350" y="0"/>
          <a:ext cx="1467931" cy="127291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5151" rIns="0" bIns="0" numCol="1" spcCol="1270" anchor="t" anchorCtr="0">
          <a:noAutofit/>
        </a:bodyPr>
        <a:lstStyle/>
        <a:p>
          <a:pPr marL="0" lvl="0" indent="0" algn="l" defTabSz="844550">
            <a:lnSpc>
              <a:spcPct val="90000"/>
            </a:lnSpc>
            <a:spcBef>
              <a:spcPct val="0"/>
            </a:spcBef>
            <a:spcAft>
              <a:spcPct val="35000"/>
            </a:spcAft>
            <a:buNone/>
          </a:pPr>
          <a:r>
            <a:rPr lang="fr-FR" sz="1900" kern="1200" dirty="0"/>
            <a:t>Transmission primaire</a:t>
          </a:r>
        </a:p>
      </dsp:txBody>
      <dsp:txXfrm>
        <a:off x="2436350" y="0"/>
        <a:ext cx="1467931" cy="1272917"/>
      </dsp:txXfrm>
    </dsp:sp>
    <dsp:sp modelId="{BDC234EE-26E4-4593-80DB-C30F46F8DE1A}">
      <dsp:nvSpPr>
        <dsp:cNvPr id="0" name=""/>
        <dsp:cNvSpPr/>
      </dsp:nvSpPr>
      <dsp:spPr>
        <a:xfrm>
          <a:off x="4081615" y="0"/>
          <a:ext cx="1970377" cy="1272917"/>
        </a:xfrm>
        <a:prstGeom prst="roundRect">
          <a:avLst>
            <a:gd name="adj" fmla="val 5000"/>
          </a:avLst>
        </a:prstGeom>
        <a:solidFill>
          <a:schemeClr val="accent5">
            <a:hueOff val="167416"/>
            <a:satOff val="15392"/>
            <a:lumOff val="5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8867" rIns="102235" bIns="0" numCol="1" spcCol="1270" anchor="t" anchorCtr="0">
          <a:noAutofit/>
        </a:bodyPr>
        <a:lstStyle/>
        <a:p>
          <a:pPr marL="0" lvl="0" indent="0" algn="r" defTabSz="1022350">
            <a:lnSpc>
              <a:spcPct val="90000"/>
            </a:lnSpc>
            <a:spcBef>
              <a:spcPct val="0"/>
            </a:spcBef>
            <a:spcAft>
              <a:spcPct val="35000"/>
            </a:spcAft>
            <a:buNone/>
          </a:pPr>
          <a:r>
            <a:rPr lang="fr-FR" sz="2300" kern="1200" dirty="0"/>
            <a:t> </a:t>
          </a:r>
        </a:p>
      </dsp:txBody>
      <dsp:txXfrm rot="16200000">
        <a:off x="3756757" y="324858"/>
        <a:ext cx="1043791" cy="394075"/>
      </dsp:txXfrm>
    </dsp:sp>
    <dsp:sp modelId="{A7A23DB7-30F2-4644-AC3E-8AE17CF5EDDF}">
      <dsp:nvSpPr>
        <dsp:cNvPr id="0" name=""/>
        <dsp:cNvSpPr/>
      </dsp:nvSpPr>
      <dsp:spPr>
        <a:xfrm rot="5400000">
          <a:off x="3997963" y="943098"/>
          <a:ext cx="187007" cy="295556"/>
        </a:xfrm>
        <a:prstGeom prst="flowChartExtract">
          <a:avLst/>
        </a:prstGeom>
        <a:solidFill>
          <a:schemeClr val="lt1">
            <a:hueOff val="0"/>
            <a:satOff val="0"/>
            <a:lumOff val="0"/>
            <a:alphaOff val="0"/>
          </a:schemeClr>
        </a:solidFill>
        <a:ln w="12700" cap="flat" cmpd="sng" algn="ctr">
          <a:solidFill>
            <a:schemeClr val="accent5">
              <a:hueOff val="104635"/>
              <a:satOff val="9620"/>
              <a:lumOff val="3579"/>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0559F4-0AB9-442E-BCA6-A70AE28F767E}">
      <dsp:nvSpPr>
        <dsp:cNvPr id="0" name=""/>
        <dsp:cNvSpPr/>
      </dsp:nvSpPr>
      <dsp:spPr>
        <a:xfrm>
          <a:off x="4475691" y="0"/>
          <a:ext cx="1467931" cy="127291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5151" rIns="0" bIns="0" numCol="1" spcCol="1270" anchor="t" anchorCtr="0">
          <a:noAutofit/>
        </a:bodyPr>
        <a:lstStyle/>
        <a:p>
          <a:pPr marL="0" lvl="0" indent="0" algn="l" defTabSz="844550">
            <a:lnSpc>
              <a:spcPct val="90000"/>
            </a:lnSpc>
            <a:spcBef>
              <a:spcPct val="0"/>
            </a:spcBef>
            <a:spcAft>
              <a:spcPct val="35000"/>
            </a:spcAft>
            <a:buNone/>
          </a:pPr>
          <a:r>
            <a:rPr lang="fr-FR" sz="1900" kern="1200" dirty="0"/>
            <a:t>Embrayage</a:t>
          </a:r>
        </a:p>
      </dsp:txBody>
      <dsp:txXfrm>
        <a:off x="4475691" y="0"/>
        <a:ext cx="1467931" cy="1272917"/>
      </dsp:txXfrm>
    </dsp:sp>
    <dsp:sp modelId="{59B2C182-4623-44D3-847D-F644E86A00D0}">
      <dsp:nvSpPr>
        <dsp:cNvPr id="0" name=""/>
        <dsp:cNvSpPr/>
      </dsp:nvSpPr>
      <dsp:spPr>
        <a:xfrm>
          <a:off x="6120956" y="0"/>
          <a:ext cx="1970377" cy="1272917"/>
        </a:xfrm>
        <a:prstGeom prst="roundRect">
          <a:avLst>
            <a:gd name="adj" fmla="val 5000"/>
          </a:avLst>
        </a:prstGeom>
        <a:solidFill>
          <a:schemeClr val="accent5">
            <a:hueOff val="251124"/>
            <a:satOff val="23088"/>
            <a:lumOff val="85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8867" rIns="102235" bIns="0" numCol="1" spcCol="1270" anchor="t" anchorCtr="0">
          <a:noAutofit/>
        </a:bodyPr>
        <a:lstStyle/>
        <a:p>
          <a:pPr marL="0" lvl="0" indent="0" algn="r" defTabSz="1022350">
            <a:lnSpc>
              <a:spcPct val="90000"/>
            </a:lnSpc>
            <a:spcBef>
              <a:spcPct val="0"/>
            </a:spcBef>
            <a:spcAft>
              <a:spcPct val="35000"/>
            </a:spcAft>
            <a:buNone/>
          </a:pPr>
          <a:r>
            <a:rPr lang="fr-FR" sz="2300" kern="1200" dirty="0"/>
            <a:t> </a:t>
          </a:r>
        </a:p>
      </dsp:txBody>
      <dsp:txXfrm rot="16200000">
        <a:off x="5796097" y="324858"/>
        <a:ext cx="1043791" cy="394075"/>
      </dsp:txXfrm>
    </dsp:sp>
    <dsp:sp modelId="{3905A3B8-886A-4B52-A874-7B6EEE6CD1B7}">
      <dsp:nvSpPr>
        <dsp:cNvPr id="0" name=""/>
        <dsp:cNvSpPr/>
      </dsp:nvSpPr>
      <dsp:spPr>
        <a:xfrm rot="5400000">
          <a:off x="6037304" y="943098"/>
          <a:ext cx="187007" cy="295556"/>
        </a:xfrm>
        <a:prstGeom prst="flowChartExtract">
          <a:avLst/>
        </a:prstGeom>
        <a:solidFill>
          <a:schemeClr val="lt1">
            <a:hueOff val="0"/>
            <a:satOff val="0"/>
            <a:lumOff val="0"/>
            <a:alphaOff val="0"/>
          </a:schemeClr>
        </a:solidFill>
        <a:ln w="12700" cap="flat" cmpd="sng" algn="ctr">
          <a:solidFill>
            <a:schemeClr val="accent5">
              <a:hueOff val="209270"/>
              <a:satOff val="19240"/>
              <a:lumOff val="7158"/>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A54133-96E7-4F09-A14F-6A93DD2DC941}">
      <dsp:nvSpPr>
        <dsp:cNvPr id="0" name=""/>
        <dsp:cNvSpPr/>
      </dsp:nvSpPr>
      <dsp:spPr>
        <a:xfrm>
          <a:off x="6515031" y="0"/>
          <a:ext cx="1467931" cy="127291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5151" rIns="0" bIns="0" numCol="1" spcCol="1270" anchor="t" anchorCtr="0">
          <a:noAutofit/>
        </a:bodyPr>
        <a:lstStyle/>
        <a:p>
          <a:pPr marL="0" lvl="0" indent="0" algn="l" defTabSz="844550">
            <a:lnSpc>
              <a:spcPct val="90000"/>
            </a:lnSpc>
            <a:spcBef>
              <a:spcPct val="0"/>
            </a:spcBef>
            <a:spcAft>
              <a:spcPct val="35000"/>
            </a:spcAft>
            <a:buNone/>
          </a:pPr>
          <a:r>
            <a:rPr lang="fr-FR" sz="1900" kern="1200" dirty="0"/>
            <a:t>Boite de vitesse</a:t>
          </a:r>
        </a:p>
      </dsp:txBody>
      <dsp:txXfrm>
        <a:off x="6515031" y="0"/>
        <a:ext cx="1467931" cy="1272917"/>
      </dsp:txXfrm>
    </dsp:sp>
    <dsp:sp modelId="{70AF7221-D284-40C3-BBC7-A8BCE004EDD7}">
      <dsp:nvSpPr>
        <dsp:cNvPr id="0" name=""/>
        <dsp:cNvSpPr/>
      </dsp:nvSpPr>
      <dsp:spPr>
        <a:xfrm>
          <a:off x="8160296" y="0"/>
          <a:ext cx="1970377" cy="1272917"/>
        </a:xfrm>
        <a:prstGeom prst="roundRect">
          <a:avLst>
            <a:gd name="adj" fmla="val 5000"/>
          </a:avLst>
        </a:prstGeom>
        <a:solidFill>
          <a:schemeClr val="accent5">
            <a:hueOff val="334833"/>
            <a:satOff val="30784"/>
            <a:lumOff val="114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8867" rIns="102235" bIns="0" numCol="1" spcCol="1270" anchor="t" anchorCtr="0">
          <a:noAutofit/>
        </a:bodyPr>
        <a:lstStyle/>
        <a:p>
          <a:pPr marL="0" lvl="0" indent="0" algn="r" defTabSz="1022350">
            <a:lnSpc>
              <a:spcPct val="90000"/>
            </a:lnSpc>
            <a:spcBef>
              <a:spcPct val="0"/>
            </a:spcBef>
            <a:spcAft>
              <a:spcPct val="35000"/>
            </a:spcAft>
            <a:buNone/>
          </a:pPr>
          <a:r>
            <a:rPr lang="fr-FR" sz="2300" kern="1200" dirty="0"/>
            <a:t>  </a:t>
          </a:r>
        </a:p>
      </dsp:txBody>
      <dsp:txXfrm rot="16200000">
        <a:off x="7835438" y="324858"/>
        <a:ext cx="1043791" cy="394075"/>
      </dsp:txXfrm>
    </dsp:sp>
    <dsp:sp modelId="{910C7332-7B86-4D66-939A-5A696B7890C9}">
      <dsp:nvSpPr>
        <dsp:cNvPr id="0" name=""/>
        <dsp:cNvSpPr/>
      </dsp:nvSpPr>
      <dsp:spPr>
        <a:xfrm rot="5400000">
          <a:off x="8076644" y="943098"/>
          <a:ext cx="187007" cy="295556"/>
        </a:xfrm>
        <a:prstGeom prst="flowChartExtract">
          <a:avLst/>
        </a:prstGeom>
        <a:solidFill>
          <a:schemeClr val="lt1">
            <a:hueOff val="0"/>
            <a:satOff val="0"/>
            <a:lumOff val="0"/>
            <a:alphaOff val="0"/>
          </a:schemeClr>
        </a:solidFill>
        <a:ln w="12700" cap="flat" cmpd="sng" algn="ctr">
          <a:solidFill>
            <a:schemeClr val="accent5">
              <a:hueOff val="313905"/>
              <a:satOff val="28860"/>
              <a:lumOff val="10736"/>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7EDAD2-24D5-4E1F-B1FB-BA6E00D2EBAD}">
      <dsp:nvSpPr>
        <dsp:cNvPr id="0" name=""/>
        <dsp:cNvSpPr/>
      </dsp:nvSpPr>
      <dsp:spPr>
        <a:xfrm>
          <a:off x="8554371" y="0"/>
          <a:ext cx="1467931" cy="127291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5151" rIns="0" bIns="0" numCol="1" spcCol="1270" anchor="t" anchorCtr="0">
          <a:noAutofit/>
        </a:bodyPr>
        <a:lstStyle/>
        <a:p>
          <a:pPr marL="0" lvl="0" indent="0" algn="l" defTabSz="844550">
            <a:lnSpc>
              <a:spcPct val="90000"/>
            </a:lnSpc>
            <a:spcBef>
              <a:spcPct val="0"/>
            </a:spcBef>
            <a:spcAft>
              <a:spcPct val="35000"/>
            </a:spcAft>
            <a:buNone/>
          </a:pPr>
          <a:r>
            <a:rPr lang="fr-FR" sz="1900" kern="1200" dirty="0"/>
            <a:t>Transmission secondaire</a:t>
          </a:r>
        </a:p>
      </dsp:txBody>
      <dsp:txXfrm>
        <a:off x="8554371" y="0"/>
        <a:ext cx="1467931" cy="1272917"/>
      </dsp:txXfrm>
    </dsp:sp>
    <dsp:sp modelId="{4AD80CDA-DA32-4950-B272-D66BFF209CEA}">
      <dsp:nvSpPr>
        <dsp:cNvPr id="0" name=""/>
        <dsp:cNvSpPr/>
      </dsp:nvSpPr>
      <dsp:spPr>
        <a:xfrm>
          <a:off x="10199636" y="0"/>
          <a:ext cx="1970377" cy="1272917"/>
        </a:xfrm>
        <a:prstGeom prst="roundRect">
          <a:avLst>
            <a:gd name="adj" fmla="val 5000"/>
          </a:avLst>
        </a:prstGeom>
        <a:solidFill>
          <a:schemeClr val="accent5">
            <a:hueOff val="418541"/>
            <a:satOff val="38480"/>
            <a:lumOff val="143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8867" rIns="102235" bIns="0" numCol="1" spcCol="1270" anchor="t" anchorCtr="0">
          <a:noAutofit/>
        </a:bodyPr>
        <a:lstStyle/>
        <a:p>
          <a:pPr marL="0" lvl="0" indent="0" algn="r" defTabSz="1022350">
            <a:lnSpc>
              <a:spcPct val="90000"/>
            </a:lnSpc>
            <a:spcBef>
              <a:spcPct val="0"/>
            </a:spcBef>
            <a:spcAft>
              <a:spcPct val="35000"/>
            </a:spcAft>
            <a:buNone/>
          </a:pPr>
          <a:r>
            <a:rPr lang="fr-FR" sz="2300" kern="1200" dirty="0"/>
            <a:t> </a:t>
          </a:r>
        </a:p>
      </dsp:txBody>
      <dsp:txXfrm rot="16200000">
        <a:off x="9874778" y="324858"/>
        <a:ext cx="1043791" cy="394075"/>
      </dsp:txXfrm>
    </dsp:sp>
    <dsp:sp modelId="{12CFB412-4BA8-429F-BE7D-D4B4B30E6E41}">
      <dsp:nvSpPr>
        <dsp:cNvPr id="0" name=""/>
        <dsp:cNvSpPr/>
      </dsp:nvSpPr>
      <dsp:spPr>
        <a:xfrm rot="5400000">
          <a:off x="10115985" y="943098"/>
          <a:ext cx="187007" cy="295556"/>
        </a:xfrm>
        <a:prstGeom prst="flowChartExtract">
          <a:avLst/>
        </a:prstGeom>
        <a:solidFill>
          <a:schemeClr val="lt1">
            <a:hueOff val="0"/>
            <a:satOff val="0"/>
            <a:lumOff val="0"/>
            <a:alphaOff val="0"/>
          </a:schemeClr>
        </a:solidFill>
        <a:ln w="12700" cap="flat" cmpd="sng" algn="ctr">
          <a:solidFill>
            <a:schemeClr val="accent5">
              <a:hueOff val="418541"/>
              <a:satOff val="38480"/>
              <a:lumOff val="14315"/>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6D90C3-1B43-4DD5-A4CC-D6425382C700}">
      <dsp:nvSpPr>
        <dsp:cNvPr id="0" name=""/>
        <dsp:cNvSpPr/>
      </dsp:nvSpPr>
      <dsp:spPr>
        <a:xfrm>
          <a:off x="10593712" y="0"/>
          <a:ext cx="1467931" cy="127291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5151" rIns="0" bIns="0" numCol="1" spcCol="1270" anchor="t" anchorCtr="0">
          <a:noAutofit/>
        </a:bodyPr>
        <a:lstStyle/>
        <a:p>
          <a:pPr marL="0" lvl="0" indent="0" algn="l" defTabSz="844550">
            <a:lnSpc>
              <a:spcPct val="90000"/>
            </a:lnSpc>
            <a:spcBef>
              <a:spcPct val="0"/>
            </a:spcBef>
            <a:spcAft>
              <a:spcPct val="35000"/>
            </a:spcAft>
            <a:buNone/>
          </a:pPr>
          <a:r>
            <a:rPr lang="fr-FR" sz="1900" kern="1200" dirty="0"/>
            <a:t>Roue</a:t>
          </a:r>
        </a:p>
      </dsp:txBody>
      <dsp:txXfrm>
        <a:off x="10593712" y="0"/>
        <a:ext cx="1467931" cy="127291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8C4436DF-C117-E716-AC14-3DE093F97B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F54EBCF9-D276-8959-8C48-62A96F804A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F778AEC-5429-41C5-947F-36D1B595FD67}" type="datetime1">
              <a:rPr lang="fr-FR" smtClean="0"/>
              <a:t>27/08/2024</a:t>
            </a:fld>
            <a:endParaRPr lang="fr-FR"/>
          </a:p>
        </p:txBody>
      </p:sp>
      <p:sp>
        <p:nvSpPr>
          <p:cNvPr id="4" name="Espace réservé du pied de page 3">
            <a:extLst>
              <a:ext uri="{FF2B5EF4-FFF2-40B4-BE49-F238E27FC236}">
                <a16:creationId xmlns:a16="http://schemas.microsoft.com/office/drawing/2014/main" id="{33F519C6-69D3-C85C-4E9D-AB9BDE76B4C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295A6C8D-1BA3-033A-803D-1647FD17582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4145609-722E-460B-8EA2-48A3E992DD85}" type="slidenum">
              <a:rPr lang="fr-FR" smtClean="0"/>
              <a:t>‹N°›</a:t>
            </a:fld>
            <a:endParaRPr lang="fr-FR"/>
          </a:p>
        </p:txBody>
      </p:sp>
    </p:spTree>
    <p:extLst>
      <p:ext uri="{BB962C8B-B14F-4D97-AF65-F5344CB8AC3E}">
        <p14:creationId xmlns:p14="http://schemas.microsoft.com/office/powerpoint/2010/main" val="31033717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noProof="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C2290545-5A73-4FD8-B3F3-3EA264A30574}" type="datetime1">
              <a:rPr lang="fr-FR" noProof="0" smtClean="0"/>
              <a:t>27/08/2024</a:t>
            </a:fld>
            <a:endParaRPr lang="fr-FR" noProof="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r-FR" noProof="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noProof="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AF72F06-F6ED-43C1-A86D-15B5F2AFDECD}" type="slidenum">
              <a:rPr lang="fr-FR" noProof="0" smtClean="0"/>
              <a:t>‹N°›</a:t>
            </a:fld>
            <a:endParaRPr lang="fr-FR" noProof="0"/>
          </a:p>
        </p:txBody>
      </p:sp>
    </p:spTree>
    <p:extLst>
      <p:ext uri="{BB962C8B-B14F-4D97-AF65-F5344CB8AC3E}">
        <p14:creationId xmlns:p14="http://schemas.microsoft.com/office/powerpoint/2010/main" val="123148348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1</a:t>
            </a:fld>
            <a:endParaRPr lang="fr-FR"/>
          </a:p>
        </p:txBody>
      </p:sp>
    </p:spTree>
    <p:extLst>
      <p:ext uri="{BB962C8B-B14F-4D97-AF65-F5344CB8AC3E}">
        <p14:creationId xmlns:p14="http://schemas.microsoft.com/office/powerpoint/2010/main" val="1758487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10</a:t>
            </a:fld>
            <a:endParaRPr lang="fr-FR"/>
          </a:p>
        </p:txBody>
      </p:sp>
    </p:spTree>
    <p:extLst>
      <p:ext uri="{BB962C8B-B14F-4D97-AF65-F5344CB8AC3E}">
        <p14:creationId xmlns:p14="http://schemas.microsoft.com/office/powerpoint/2010/main" val="3518477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 </a:t>
            </a:r>
            <a:r>
              <a:rPr lang="fr-FR" dirty="0" err="1"/>
              <a:t>P.ertaines</a:t>
            </a:r>
            <a:r>
              <a:rPr lang="fr-FR" dirty="0"/>
              <a:t> pièces se comportent de façon exceptionnelle vis-à-vis de la relation. R, ce sont tous les liens flexibles et déformables tels que chaîne câble, ressort, etc. Et les roulements à billes et à rouleaux. Nous éliminons, donc dans E  les pièces suivantes : </a:t>
            </a:r>
          </a:p>
          <a:p>
            <a:r>
              <a:rPr lang="fr-FR" dirty="0"/>
              <a:t>3 chaînes de levage </a:t>
            </a:r>
          </a:p>
          <a:p>
            <a:r>
              <a:rPr lang="fr-FR" dirty="0"/>
              <a:t>4 et 5 roulements à billes, </a:t>
            </a:r>
          </a:p>
          <a:p>
            <a:r>
              <a:rPr lang="fr-FR" dirty="0"/>
              <a:t>9 chaîne de commandes, </a:t>
            </a:r>
          </a:p>
          <a:p>
            <a:r>
              <a:rPr lang="fr-FR" dirty="0"/>
              <a:t>31 32 33 34 système d'accrochage de la charge en bout de la chaîne 3</a:t>
            </a:r>
          </a:p>
          <a:p>
            <a:r>
              <a:rPr lang="fr-FR" dirty="0"/>
              <a:t>36 ressort de régulation de descente. Il est sans effet au cours de la montée. </a:t>
            </a:r>
          </a:p>
          <a:p>
            <a:endParaRPr lang="fr-FR" dirty="0"/>
          </a:p>
          <a:p>
            <a:r>
              <a:rPr lang="fr-FR" dirty="0"/>
              <a:t>9 pièces sont ainsi éliminées et l'ensemble e considéré contient maintenant 42 pièces.</a:t>
            </a:r>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11</a:t>
            </a:fld>
            <a:endParaRPr lang="fr-FR"/>
          </a:p>
        </p:txBody>
      </p:sp>
    </p:spTree>
    <p:extLst>
      <p:ext uri="{BB962C8B-B14F-4D97-AF65-F5344CB8AC3E}">
        <p14:creationId xmlns:p14="http://schemas.microsoft.com/office/powerpoint/2010/main" val="3343629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Certaines pièces se comportent de façon exceptionnelle vis-à-vis de la relation. R, ce sont tous les liens flexibles et déformables tels que chaîne câble, ressort, etc. Et les roulements à billes et à rouleaux. Nous éliminons, donc dans E  les pièces suivantes : </a:t>
            </a:r>
          </a:p>
          <a:p>
            <a:r>
              <a:rPr lang="fr-FR" dirty="0"/>
              <a:t>3 chaînes de levage </a:t>
            </a:r>
          </a:p>
          <a:p>
            <a:r>
              <a:rPr lang="fr-FR" dirty="0"/>
              <a:t>4 et 5 roulements à billes, </a:t>
            </a:r>
          </a:p>
          <a:p>
            <a:r>
              <a:rPr lang="fr-FR" dirty="0"/>
              <a:t>9 chaîne de commandes, </a:t>
            </a:r>
          </a:p>
          <a:p>
            <a:r>
              <a:rPr lang="fr-FR" dirty="0"/>
              <a:t>31 32 33 34 système d'accrochage de la charge en bout de la chaîne 3</a:t>
            </a:r>
          </a:p>
          <a:p>
            <a:r>
              <a:rPr lang="fr-FR" dirty="0"/>
              <a:t>36 ressort de régulation de descente. Il est sans effet au cours de la montée. </a:t>
            </a:r>
          </a:p>
          <a:p>
            <a:endParaRPr lang="fr-FR" dirty="0"/>
          </a:p>
          <a:p>
            <a:r>
              <a:rPr lang="fr-FR" dirty="0"/>
              <a:t>9 pièces sont ainsi éliminées et l'ensemble e considéré contient maintenant 42 pièces.</a:t>
            </a:r>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12</a:t>
            </a:fld>
            <a:endParaRPr lang="fr-FR"/>
          </a:p>
        </p:txBody>
      </p:sp>
    </p:spTree>
    <p:extLst>
      <p:ext uri="{BB962C8B-B14F-4D97-AF65-F5344CB8AC3E}">
        <p14:creationId xmlns:p14="http://schemas.microsoft.com/office/powerpoint/2010/main" val="317628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13</a:t>
            </a:fld>
            <a:endParaRPr lang="fr-FR"/>
          </a:p>
        </p:txBody>
      </p:sp>
    </p:spTree>
    <p:extLst>
      <p:ext uri="{BB962C8B-B14F-4D97-AF65-F5344CB8AC3E}">
        <p14:creationId xmlns:p14="http://schemas.microsoft.com/office/powerpoint/2010/main" val="1708878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14</a:t>
            </a:fld>
            <a:endParaRPr lang="fr-FR"/>
          </a:p>
        </p:txBody>
      </p:sp>
    </p:spTree>
    <p:extLst>
      <p:ext uri="{BB962C8B-B14F-4D97-AF65-F5344CB8AC3E}">
        <p14:creationId xmlns:p14="http://schemas.microsoft.com/office/powerpoint/2010/main" val="3491613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15</a:t>
            </a:fld>
            <a:endParaRPr lang="fr-FR"/>
          </a:p>
        </p:txBody>
      </p:sp>
    </p:spTree>
    <p:extLst>
      <p:ext uri="{BB962C8B-B14F-4D97-AF65-F5344CB8AC3E}">
        <p14:creationId xmlns:p14="http://schemas.microsoft.com/office/powerpoint/2010/main" val="469749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16</a:t>
            </a:fld>
            <a:endParaRPr lang="fr-FR"/>
          </a:p>
        </p:txBody>
      </p:sp>
    </p:spTree>
    <p:extLst>
      <p:ext uri="{BB962C8B-B14F-4D97-AF65-F5344CB8AC3E}">
        <p14:creationId xmlns:p14="http://schemas.microsoft.com/office/powerpoint/2010/main" val="2768455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 </a:t>
            </a:r>
            <a:r>
              <a:rPr lang="fr-FR" dirty="0" err="1"/>
              <a:t>P.ertaines</a:t>
            </a:r>
            <a:r>
              <a:rPr lang="fr-FR" dirty="0"/>
              <a:t> pièces se comportent de façon exceptionnelle vis-à-vis de la relation. R, ce sont tous les liens flexibles et déformables tels que chaîne câble, ressort, etc. Et les roulements à billes et à rouleaux. Nous éliminons, donc dans E  les pièces suivantes : </a:t>
            </a:r>
          </a:p>
          <a:p>
            <a:r>
              <a:rPr lang="fr-FR" dirty="0"/>
              <a:t>3 chaînes de levage </a:t>
            </a:r>
          </a:p>
          <a:p>
            <a:r>
              <a:rPr lang="fr-FR" dirty="0"/>
              <a:t>4 et 5 roulements à billes, </a:t>
            </a:r>
          </a:p>
          <a:p>
            <a:r>
              <a:rPr lang="fr-FR" dirty="0"/>
              <a:t>9 chaîne de commandes, </a:t>
            </a:r>
          </a:p>
          <a:p>
            <a:r>
              <a:rPr lang="fr-FR" dirty="0"/>
              <a:t>31 32 33 34 système d'accrochage de la charge en bout de la chaîne 3</a:t>
            </a:r>
          </a:p>
          <a:p>
            <a:r>
              <a:rPr lang="fr-FR" dirty="0"/>
              <a:t>36 ressort de régulation de descente. Il est sans effet au cours de la montée. </a:t>
            </a:r>
          </a:p>
          <a:p>
            <a:endParaRPr lang="fr-FR" dirty="0"/>
          </a:p>
          <a:p>
            <a:r>
              <a:rPr lang="fr-FR" dirty="0"/>
              <a:t>9 pièces sont ainsi éliminées et l'ensemble e considéré contient maintenant 42 pièces.</a:t>
            </a:r>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17</a:t>
            </a:fld>
            <a:endParaRPr lang="fr-FR"/>
          </a:p>
        </p:txBody>
      </p:sp>
    </p:spTree>
    <p:extLst>
      <p:ext uri="{BB962C8B-B14F-4D97-AF65-F5344CB8AC3E}">
        <p14:creationId xmlns:p14="http://schemas.microsoft.com/office/powerpoint/2010/main" val="2209431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Une liaison considérée sur le plan cinématique, c'est-à-dire relativement aux libertés de mouvement qu'elle permet entre groupes de pièces est rarement réalisée par un système de 2 pièces seulement, très souvent, même pour les plus simples, ces liaisons résultent (On dit qu'elle est équivalente) d'une juxtaposition de liaison mécanique élémentaires qu'il faut savoir reconnaître et identifier.</a:t>
            </a:r>
          </a:p>
          <a:p>
            <a:endParaRPr lang="fr-FR" dirty="0"/>
          </a:p>
          <a:p>
            <a:r>
              <a:rPr lang="fr-FR" dirty="0"/>
              <a:t>Considérons par exemple, la liaison pivot D’axe , OX, représenté sur la figure, cette liaison se compose en fait des liaisons mécaniques élémentaires suivantes :</a:t>
            </a:r>
          </a:p>
          <a:p>
            <a:r>
              <a:rPr lang="fr-FR" dirty="0"/>
              <a:t>L1 = liaison pivot glissant, D’axe OX entre 1 et 5</a:t>
            </a:r>
          </a:p>
          <a:p>
            <a:r>
              <a:rPr lang="fr-FR" dirty="0"/>
              <a:t>L2 = liaison </a:t>
            </a:r>
            <a:r>
              <a:rPr lang="fr-FR" dirty="0" err="1"/>
              <a:t>encatsrement</a:t>
            </a:r>
            <a:r>
              <a:rPr lang="fr-FR" dirty="0"/>
              <a:t> entre 5 et 6</a:t>
            </a:r>
          </a:p>
          <a:p>
            <a:r>
              <a:rPr lang="fr-FR" dirty="0"/>
              <a:t>L3 = liaison encastrement entre 1 et 6</a:t>
            </a:r>
          </a:p>
          <a:p>
            <a:r>
              <a:rPr lang="fr-FR" dirty="0"/>
              <a:t>L4 = liaison pivot glissant d'axe OX entre 4 et 5</a:t>
            </a:r>
          </a:p>
          <a:p>
            <a:r>
              <a:rPr lang="fr-FR" dirty="0"/>
              <a:t>L5 = liaison encastrement entre 3 et 4</a:t>
            </a:r>
          </a:p>
          <a:p>
            <a:r>
              <a:rPr lang="fr-FR" dirty="0"/>
              <a:t>L6 = Liaison encastrement entre 2 et 3</a:t>
            </a:r>
          </a:p>
          <a:p>
            <a:r>
              <a:rPr lang="fr-FR" dirty="0"/>
              <a:t>L7 = liaison Encastrement entre 5 et 8</a:t>
            </a:r>
          </a:p>
          <a:p>
            <a:r>
              <a:rPr lang="fr-FR" dirty="0"/>
              <a:t>L8 = liaison Encastrement entre 7 et 8</a:t>
            </a:r>
          </a:p>
          <a:p>
            <a:r>
              <a:rPr lang="fr-FR" dirty="0"/>
              <a:t>L9 = liaison appuie plan de normal OX entre 1 et 3</a:t>
            </a:r>
          </a:p>
          <a:p>
            <a:r>
              <a:rPr lang="fr-FR" dirty="0"/>
              <a:t>L10 =  liaison appui plan de normal OX entre 3 et 7</a:t>
            </a:r>
          </a:p>
          <a:p>
            <a:endParaRPr lang="fr-FR" dirty="0"/>
          </a:p>
          <a:p>
            <a:r>
              <a:rPr lang="fr-FR" dirty="0"/>
              <a:t>On voit bien que même si l'on considère avec attention toutes ces liaisons mécaniques élémentaires, le résultat cinématique de l'étude n'apparaît pas clairement. </a:t>
            </a:r>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18</a:t>
            </a:fld>
            <a:endParaRPr lang="fr-FR"/>
          </a:p>
        </p:txBody>
      </p:sp>
    </p:spTree>
    <p:extLst>
      <p:ext uri="{BB962C8B-B14F-4D97-AF65-F5344CB8AC3E}">
        <p14:creationId xmlns:p14="http://schemas.microsoft.com/office/powerpoint/2010/main" val="39179331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19</a:t>
            </a:fld>
            <a:endParaRPr lang="fr-FR"/>
          </a:p>
        </p:txBody>
      </p:sp>
    </p:spTree>
    <p:extLst>
      <p:ext uri="{BB962C8B-B14F-4D97-AF65-F5344CB8AC3E}">
        <p14:creationId xmlns:p14="http://schemas.microsoft.com/office/powerpoint/2010/main" val="814800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2</a:t>
            </a:fld>
            <a:endParaRPr lang="fr-FR"/>
          </a:p>
        </p:txBody>
      </p:sp>
    </p:spTree>
    <p:extLst>
      <p:ext uri="{BB962C8B-B14F-4D97-AF65-F5344CB8AC3E}">
        <p14:creationId xmlns:p14="http://schemas.microsoft.com/office/powerpoint/2010/main" val="21003866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20</a:t>
            </a:fld>
            <a:endParaRPr lang="fr-FR"/>
          </a:p>
        </p:txBody>
      </p:sp>
    </p:spTree>
    <p:extLst>
      <p:ext uri="{BB962C8B-B14F-4D97-AF65-F5344CB8AC3E}">
        <p14:creationId xmlns:p14="http://schemas.microsoft.com/office/powerpoint/2010/main" val="30931021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21</a:t>
            </a:fld>
            <a:endParaRPr lang="fr-FR"/>
          </a:p>
        </p:txBody>
      </p:sp>
    </p:spTree>
    <p:extLst>
      <p:ext uri="{BB962C8B-B14F-4D97-AF65-F5344CB8AC3E}">
        <p14:creationId xmlns:p14="http://schemas.microsoft.com/office/powerpoint/2010/main" val="4313581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22</a:t>
            </a:fld>
            <a:endParaRPr lang="fr-FR"/>
          </a:p>
        </p:txBody>
      </p:sp>
    </p:spTree>
    <p:extLst>
      <p:ext uri="{BB962C8B-B14F-4D97-AF65-F5344CB8AC3E}">
        <p14:creationId xmlns:p14="http://schemas.microsoft.com/office/powerpoint/2010/main" val="1697845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3</a:t>
            </a:fld>
            <a:endParaRPr lang="fr-FR"/>
          </a:p>
        </p:txBody>
      </p:sp>
    </p:spTree>
    <p:extLst>
      <p:ext uri="{BB962C8B-B14F-4D97-AF65-F5344CB8AC3E}">
        <p14:creationId xmlns:p14="http://schemas.microsoft.com/office/powerpoint/2010/main" val="3431088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4</a:t>
            </a:fld>
            <a:endParaRPr lang="fr-FR"/>
          </a:p>
        </p:txBody>
      </p:sp>
    </p:spTree>
    <p:extLst>
      <p:ext uri="{BB962C8B-B14F-4D97-AF65-F5344CB8AC3E}">
        <p14:creationId xmlns:p14="http://schemas.microsoft.com/office/powerpoint/2010/main" val="612216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5</a:t>
            </a:fld>
            <a:endParaRPr lang="fr-FR"/>
          </a:p>
        </p:txBody>
      </p:sp>
    </p:spTree>
    <p:extLst>
      <p:ext uri="{BB962C8B-B14F-4D97-AF65-F5344CB8AC3E}">
        <p14:creationId xmlns:p14="http://schemas.microsoft.com/office/powerpoint/2010/main" val="1619076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6</a:t>
            </a:fld>
            <a:endParaRPr lang="fr-FR"/>
          </a:p>
        </p:txBody>
      </p:sp>
    </p:spTree>
    <p:extLst>
      <p:ext uri="{BB962C8B-B14F-4D97-AF65-F5344CB8AC3E}">
        <p14:creationId xmlns:p14="http://schemas.microsoft.com/office/powerpoint/2010/main" val="296087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7</a:t>
            </a:fld>
            <a:endParaRPr lang="fr-FR"/>
          </a:p>
        </p:txBody>
      </p:sp>
    </p:spTree>
    <p:extLst>
      <p:ext uri="{BB962C8B-B14F-4D97-AF65-F5344CB8AC3E}">
        <p14:creationId xmlns:p14="http://schemas.microsoft.com/office/powerpoint/2010/main" val="2552758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8</a:t>
            </a:fld>
            <a:endParaRPr lang="fr-FR"/>
          </a:p>
        </p:txBody>
      </p:sp>
    </p:spTree>
    <p:extLst>
      <p:ext uri="{BB962C8B-B14F-4D97-AF65-F5344CB8AC3E}">
        <p14:creationId xmlns:p14="http://schemas.microsoft.com/office/powerpoint/2010/main" val="3013424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9</a:t>
            </a:fld>
            <a:endParaRPr lang="fr-FR"/>
          </a:p>
        </p:txBody>
      </p:sp>
    </p:spTree>
    <p:extLst>
      <p:ext uri="{BB962C8B-B14F-4D97-AF65-F5344CB8AC3E}">
        <p14:creationId xmlns:p14="http://schemas.microsoft.com/office/powerpoint/2010/main" val="3318275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4" name="Espace réservé d’image 3">
            <a:extLst>
              <a:ext uri="{FF2B5EF4-FFF2-40B4-BE49-F238E27FC236}">
                <a16:creationId xmlns:a16="http://schemas.microsoft.com/office/drawing/2014/main" id="{461192D4-3DEB-49BB-8F09-91031D57C7DB}"/>
              </a:ext>
            </a:extLst>
          </p:cNvPr>
          <p:cNvSpPr>
            <a:spLocks noGrp="1"/>
          </p:cNvSpPr>
          <p:nvPr>
            <p:ph type="pic" sz="quarter" idx="14" hasCustomPrompt="1"/>
          </p:nvPr>
        </p:nvSpPr>
        <p:spPr>
          <a:xfrm>
            <a:off x="0" y="0"/>
            <a:ext cx="12196224" cy="6858000"/>
          </a:xfrm>
          <a:solidFill>
            <a:schemeClr val="accent1"/>
          </a:solidFill>
        </p:spPr>
        <p:txBody>
          <a:bodyPr tIns="1280160" rtlCol="0" anchor="ctr">
            <a:noAutofit/>
          </a:bodyPr>
          <a:lstStyle>
            <a:lvl1pPr algn="ctr">
              <a:defRPr sz="2000"/>
            </a:lvl1pPr>
          </a:lstStyle>
          <a:p>
            <a:pPr rtl="0"/>
            <a:r>
              <a:rPr lang="fr-FR" noProof="0"/>
              <a:t>Cliquez pour insérer une image</a:t>
            </a:r>
          </a:p>
          <a:p>
            <a:pPr rtl="0"/>
            <a:endParaRPr lang="fr-FR" noProof="0"/>
          </a:p>
        </p:txBody>
      </p:sp>
      <p:sp>
        <p:nvSpPr>
          <p:cNvPr id="3" name="Titre 2">
            <a:extLst>
              <a:ext uri="{FF2B5EF4-FFF2-40B4-BE49-F238E27FC236}">
                <a16:creationId xmlns:a16="http://schemas.microsoft.com/office/drawing/2014/main" id="{9194C4FA-8597-7449-A0F1-38E8A1C6B852}"/>
              </a:ext>
            </a:extLst>
          </p:cNvPr>
          <p:cNvSpPr>
            <a:spLocks noGrp="1"/>
          </p:cNvSpPr>
          <p:nvPr>
            <p:ph type="title" hasCustomPrompt="1"/>
          </p:nvPr>
        </p:nvSpPr>
        <p:spPr>
          <a:xfrm>
            <a:off x="-11018" y="1526016"/>
            <a:ext cx="12188952" cy="2031324"/>
          </a:xfrm>
          <a:solidFill>
            <a:schemeClr val="tx1">
              <a:lumMod val="85000"/>
              <a:lumOff val="15000"/>
              <a:alpha val="60000"/>
            </a:schemeClr>
          </a:solidFill>
        </p:spPr>
        <p:txBody>
          <a:bodyPr lIns="868680" tIns="91440" rtlCol="0">
            <a:normAutofit/>
          </a:bodyPr>
          <a:lstStyle>
            <a:lvl1pPr>
              <a:defRPr sz="4000" b="1">
                <a:solidFill>
                  <a:schemeClr val="bg1"/>
                </a:solidFill>
              </a:defRPr>
            </a:lvl1pPr>
          </a:lstStyle>
          <a:p>
            <a:pPr rtl="0"/>
            <a:r>
              <a:rPr lang="fr-FR" noProof="0"/>
              <a:t>Cliquez pour modifier le style du titre du masque</a:t>
            </a:r>
          </a:p>
        </p:txBody>
      </p:sp>
    </p:spTree>
    <p:extLst>
      <p:ext uri="{BB962C8B-B14F-4D97-AF65-F5344CB8AC3E}">
        <p14:creationId xmlns:p14="http://schemas.microsoft.com/office/powerpoint/2010/main" val="35574772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re et image plein fond perdu">
    <p:spTree>
      <p:nvGrpSpPr>
        <p:cNvPr id="1" name=""/>
        <p:cNvGrpSpPr/>
        <p:nvPr/>
      </p:nvGrpSpPr>
      <p:grpSpPr>
        <a:xfrm>
          <a:off x="0" y="0"/>
          <a:ext cx="0" cy="0"/>
          <a:chOff x="0" y="0"/>
          <a:chExt cx="0" cy="0"/>
        </a:xfrm>
      </p:grpSpPr>
      <p:sp>
        <p:nvSpPr>
          <p:cNvPr id="3" name="Espace réservé d’image 2">
            <a:extLst>
              <a:ext uri="{FF2B5EF4-FFF2-40B4-BE49-F238E27FC236}">
                <a16:creationId xmlns:a16="http://schemas.microsoft.com/office/drawing/2014/main" id="{8022E6D3-9558-45D3-9914-1F3B0A5BDCAB}"/>
              </a:ext>
            </a:extLst>
          </p:cNvPr>
          <p:cNvSpPr>
            <a:spLocks noGrp="1"/>
          </p:cNvSpPr>
          <p:nvPr>
            <p:ph type="pic" sz="quarter" idx="14" hasCustomPrompt="1"/>
          </p:nvPr>
        </p:nvSpPr>
        <p:spPr>
          <a:xfrm>
            <a:off x="1" y="0"/>
            <a:ext cx="12188952" cy="6858000"/>
          </a:xfrm>
          <a:solidFill>
            <a:schemeClr val="accent1"/>
          </a:solidFill>
        </p:spPr>
        <p:txBody>
          <a:bodyPr rtlCol="0">
            <a:normAutofit/>
          </a:bodyPr>
          <a:lstStyle>
            <a:lvl1pPr algn="ctr">
              <a:defRPr sz="1800"/>
            </a:lvl1pPr>
          </a:lstStyle>
          <a:p>
            <a:pPr rtl="0"/>
            <a:r>
              <a:rPr lang="fr-FR" noProof="0"/>
              <a:t>Cliquez ici pour insérer une image ou un graphique</a:t>
            </a:r>
          </a:p>
          <a:p>
            <a:pPr rtl="0"/>
            <a:endParaRPr lang="fr-FR" noProof="0"/>
          </a:p>
        </p:txBody>
      </p:sp>
      <p:sp>
        <p:nvSpPr>
          <p:cNvPr id="9" name="Titre 8">
            <a:extLst>
              <a:ext uri="{FF2B5EF4-FFF2-40B4-BE49-F238E27FC236}">
                <a16:creationId xmlns:a16="http://schemas.microsoft.com/office/drawing/2014/main" id="{5DF58130-BFA9-C64B-9400-27CEC7444FBE}"/>
              </a:ext>
            </a:extLst>
          </p:cNvPr>
          <p:cNvSpPr>
            <a:spLocks noGrp="1"/>
          </p:cNvSpPr>
          <p:nvPr>
            <p:ph type="title" hasCustomPrompt="1"/>
          </p:nvPr>
        </p:nvSpPr>
        <p:spPr>
          <a:xfrm>
            <a:off x="836966" y="2338086"/>
            <a:ext cx="10541219" cy="2164466"/>
          </a:xfrm>
        </p:spPr>
        <p:txBody>
          <a:bodyPr lIns="0" rtlCol="0">
            <a:noAutofit/>
          </a:bodyPr>
          <a:lstStyle>
            <a:lvl1pPr>
              <a:defRPr sz="2000" b="0">
                <a:solidFill>
                  <a:schemeClr val="bg1"/>
                </a:solidFill>
              </a:defRPr>
            </a:lvl1pPr>
          </a:lstStyle>
          <a:p>
            <a:pPr rtl="0"/>
            <a:r>
              <a:rPr lang="fr-FR" noProof="0">
                <a:solidFill>
                  <a:schemeClr val="bg1"/>
                </a:solidFill>
              </a:rPr>
              <a:t>Cliquez ici pour modifier le style du texte</a:t>
            </a:r>
            <a:endParaRPr lang="fr-FR" noProof="0"/>
          </a:p>
        </p:txBody>
      </p:sp>
    </p:spTree>
    <p:extLst>
      <p:ext uri="{BB962C8B-B14F-4D97-AF65-F5344CB8AC3E}">
        <p14:creationId xmlns:p14="http://schemas.microsoft.com/office/powerpoint/2010/main" val="404079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sous-titre, image et contenu">
    <p:spTree>
      <p:nvGrpSpPr>
        <p:cNvPr id="1" name=""/>
        <p:cNvGrpSpPr/>
        <p:nvPr/>
      </p:nvGrpSpPr>
      <p:grpSpPr>
        <a:xfrm>
          <a:off x="0" y="0"/>
          <a:ext cx="0" cy="0"/>
          <a:chOff x="0" y="0"/>
          <a:chExt cx="0" cy="0"/>
        </a:xfrm>
      </p:grpSpPr>
      <p:sp>
        <p:nvSpPr>
          <p:cNvPr id="11" name="Titre 13">
            <a:extLst>
              <a:ext uri="{FF2B5EF4-FFF2-40B4-BE49-F238E27FC236}">
                <a16:creationId xmlns:a16="http://schemas.microsoft.com/office/drawing/2014/main" id="{63C9361F-F5AC-124A-A751-F276961C97BC}"/>
              </a:ext>
            </a:extLst>
          </p:cNvPr>
          <p:cNvSpPr>
            <a:spLocks noGrp="1"/>
          </p:cNvSpPr>
          <p:nvPr>
            <p:ph type="title" hasCustomPrompt="1"/>
          </p:nvPr>
        </p:nvSpPr>
        <p:spPr>
          <a:xfrm>
            <a:off x="833175" y="528629"/>
            <a:ext cx="10542707" cy="479900"/>
          </a:xfrm>
        </p:spPr>
        <p:txBody>
          <a:bodyPr lIns="0" tIns="0" rIns="0" bIns="0" rtlCol="0" anchor="t">
            <a:noAutofit/>
          </a:bodyPr>
          <a:lstStyle>
            <a:lvl1pPr>
              <a:defRPr sz="3600" b="1">
                <a:solidFill>
                  <a:schemeClr val="accent5"/>
                </a:solidFill>
              </a:defRPr>
            </a:lvl1pPr>
          </a:lstStyle>
          <a:p>
            <a:pPr rtl="0"/>
            <a:r>
              <a:rPr lang="fr-FR" noProof="0"/>
              <a:t>Cliquez pour modifier le titre principal</a:t>
            </a:r>
            <a:br>
              <a:rPr lang="fr-FR" noProof="0"/>
            </a:br>
            <a:endParaRPr lang="fr-FR" noProof="0"/>
          </a:p>
        </p:txBody>
      </p:sp>
      <p:sp>
        <p:nvSpPr>
          <p:cNvPr id="23" name="Espace réservé du texte 11">
            <a:extLst>
              <a:ext uri="{FF2B5EF4-FFF2-40B4-BE49-F238E27FC236}">
                <a16:creationId xmlns:a16="http://schemas.microsoft.com/office/drawing/2014/main" id="{E110C240-E84A-BB4D-911E-3069CAF91AAB}"/>
              </a:ext>
            </a:extLst>
          </p:cNvPr>
          <p:cNvSpPr>
            <a:spLocks noGrp="1"/>
          </p:cNvSpPr>
          <p:nvPr>
            <p:ph type="body" sz="quarter" idx="19" hasCustomPrompt="1"/>
          </p:nvPr>
        </p:nvSpPr>
        <p:spPr>
          <a:xfrm>
            <a:off x="833176" y="1018950"/>
            <a:ext cx="10542706" cy="479900"/>
          </a:xfrm>
        </p:spPr>
        <p:txBody>
          <a:bodyPr lIns="0" tIns="0" rIns="0" bIns="0" rtlCol="0">
            <a:noAutofit/>
          </a:bodyPr>
          <a:lstStyle>
            <a:lvl1pPr marL="0" indent="0">
              <a:buNone/>
              <a:defRPr sz="2800" b="1">
                <a:solidFill>
                  <a:schemeClr val="accent6"/>
                </a:solidFill>
              </a:defRPr>
            </a:lvl1pPr>
          </a:lstStyle>
          <a:p>
            <a:pPr lvl="0" rtl="0"/>
            <a:r>
              <a:rPr lang="fr-FR" noProof="0"/>
              <a:t>Cliquez pour modifier le titre principal</a:t>
            </a:r>
          </a:p>
        </p:txBody>
      </p:sp>
      <p:sp>
        <p:nvSpPr>
          <p:cNvPr id="3" name="Espace réservé d’image 2">
            <a:extLst>
              <a:ext uri="{FF2B5EF4-FFF2-40B4-BE49-F238E27FC236}">
                <a16:creationId xmlns:a16="http://schemas.microsoft.com/office/drawing/2014/main" id="{611B2370-69F6-454B-ACB1-3BCDAE4D8D56}"/>
              </a:ext>
            </a:extLst>
          </p:cNvPr>
          <p:cNvSpPr>
            <a:spLocks noGrp="1"/>
          </p:cNvSpPr>
          <p:nvPr>
            <p:ph type="pic" sz="quarter" idx="20" hasCustomPrompt="1"/>
          </p:nvPr>
        </p:nvSpPr>
        <p:spPr>
          <a:xfrm>
            <a:off x="833175" y="1963738"/>
            <a:ext cx="7320225" cy="4217987"/>
          </a:xfrm>
          <a:solidFill>
            <a:schemeClr val="accent1"/>
          </a:solidFill>
        </p:spPr>
        <p:txBody>
          <a:bodyPr rtlCol="0" anchor="ctr">
            <a:normAutofit/>
          </a:bodyPr>
          <a:lstStyle>
            <a:lvl1pPr algn="ctr">
              <a:defRPr sz="1600"/>
            </a:lvl1pPr>
          </a:lstStyle>
          <a:p>
            <a:pPr rtl="0"/>
            <a:r>
              <a:rPr lang="fr-FR" noProof="0"/>
              <a:t>Cliquez pour insérer une image</a:t>
            </a:r>
          </a:p>
        </p:txBody>
      </p:sp>
      <p:sp>
        <p:nvSpPr>
          <p:cNvPr id="12" name="Espace réservé du texte 11">
            <a:extLst>
              <a:ext uri="{FF2B5EF4-FFF2-40B4-BE49-F238E27FC236}">
                <a16:creationId xmlns:a16="http://schemas.microsoft.com/office/drawing/2014/main" id="{5485AAEB-729B-0E45-AA2A-8821D226E74F}"/>
              </a:ext>
            </a:extLst>
          </p:cNvPr>
          <p:cNvSpPr>
            <a:spLocks noGrp="1"/>
          </p:cNvSpPr>
          <p:nvPr>
            <p:ph type="body" sz="quarter" idx="14" hasCustomPrompt="1"/>
          </p:nvPr>
        </p:nvSpPr>
        <p:spPr>
          <a:xfrm>
            <a:off x="8960220" y="3888618"/>
            <a:ext cx="2389094" cy="479900"/>
          </a:xfrm>
        </p:spPr>
        <p:txBody>
          <a:bodyPr lIns="0" tIns="0" rIns="0" bIns="0" rtlCol="0">
            <a:noAutofit/>
          </a:bodyPr>
          <a:lstStyle>
            <a:lvl1pPr marL="0" indent="0">
              <a:buNone/>
              <a:defRPr sz="1600" b="1">
                <a:solidFill>
                  <a:schemeClr val="accent5"/>
                </a:solidFill>
              </a:defRPr>
            </a:lvl1pPr>
          </a:lstStyle>
          <a:p>
            <a:pPr lvl="0" rtl="0"/>
            <a:r>
              <a:rPr lang="fr-FR" noProof="0"/>
              <a:t>Cliquez ici pour modifier le style du texte</a:t>
            </a:r>
          </a:p>
        </p:txBody>
      </p:sp>
      <p:sp>
        <p:nvSpPr>
          <p:cNvPr id="18" name="Espace réservé du texte 11">
            <a:extLst>
              <a:ext uri="{FF2B5EF4-FFF2-40B4-BE49-F238E27FC236}">
                <a16:creationId xmlns:a16="http://schemas.microsoft.com/office/drawing/2014/main" id="{3BA4E48D-7640-4648-AD2A-35EB9295CCF5}"/>
              </a:ext>
            </a:extLst>
          </p:cNvPr>
          <p:cNvSpPr>
            <a:spLocks noGrp="1"/>
          </p:cNvSpPr>
          <p:nvPr>
            <p:ph type="body" sz="quarter" idx="18" hasCustomPrompt="1"/>
          </p:nvPr>
        </p:nvSpPr>
        <p:spPr>
          <a:xfrm>
            <a:off x="8960220" y="5322378"/>
            <a:ext cx="2389094" cy="859760"/>
          </a:xfrm>
        </p:spPr>
        <p:txBody>
          <a:bodyPr lIns="0" tIns="0" rIns="0" bIns="0" rtlCol="0">
            <a:noAutofit/>
          </a:bodyPr>
          <a:lstStyle>
            <a:lvl1pPr marL="0" indent="0">
              <a:buNone/>
              <a:defRPr sz="1600">
                <a:solidFill>
                  <a:schemeClr val="accent5"/>
                </a:solidFill>
              </a:defRPr>
            </a:lvl1pPr>
          </a:lstStyle>
          <a:p>
            <a:pPr lvl="0" rtl="0"/>
            <a:r>
              <a:rPr lang="fr-FR" noProof="0"/>
              <a:t>Cliquez ici pour modifier le style du texte</a:t>
            </a:r>
          </a:p>
        </p:txBody>
      </p:sp>
    </p:spTree>
    <p:extLst>
      <p:ext uri="{BB962C8B-B14F-4D97-AF65-F5344CB8AC3E}">
        <p14:creationId xmlns:p14="http://schemas.microsoft.com/office/powerpoint/2010/main" val="22694616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sous-titre, image pleine saignée et contenu">
    <p:spTree>
      <p:nvGrpSpPr>
        <p:cNvPr id="1" name=""/>
        <p:cNvGrpSpPr/>
        <p:nvPr/>
      </p:nvGrpSpPr>
      <p:grpSpPr>
        <a:xfrm>
          <a:off x="0" y="0"/>
          <a:ext cx="0" cy="0"/>
          <a:chOff x="0" y="0"/>
          <a:chExt cx="0" cy="0"/>
        </a:xfrm>
      </p:grpSpPr>
      <p:sp>
        <p:nvSpPr>
          <p:cNvPr id="26" name="Titre 13">
            <a:extLst>
              <a:ext uri="{FF2B5EF4-FFF2-40B4-BE49-F238E27FC236}">
                <a16:creationId xmlns:a16="http://schemas.microsoft.com/office/drawing/2014/main" id="{3265DD9D-6018-7248-B068-226B5087E31A}"/>
              </a:ext>
            </a:extLst>
          </p:cNvPr>
          <p:cNvSpPr>
            <a:spLocks noGrp="1"/>
          </p:cNvSpPr>
          <p:nvPr>
            <p:ph type="title" hasCustomPrompt="1"/>
          </p:nvPr>
        </p:nvSpPr>
        <p:spPr>
          <a:xfrm>
            <a:off x="833175" y="528629"/>
            <a:ext cx="10540405" cy="479900"/>
          </a:xfrm>
        </p:spPr>
        <p:txBody>
          <a:bodyPr lIns="0" tIns="0" rIns="0" bIns="0" rtlCol="0" anchor="t">
            <a:noAutofit/>
          </a:bodyPr>
          <a:lstStyle>
            <a:lvl1pPr>
              <a:defRPr sz="3600" b="1">
                <a:solidFill>
                  <a:schemeClr val="accent5"/>
                </a:solidFill>
              </a:defRPr>
            </a:lvl1pPr>
          </a:lstStyle>
          <a:p>
            <a:pPr rtl="0"/>
            <a:r>
              <a:rPr lang="fr-FR" noProof="0"/>
              <a:t>Cliquez pour modifier le titre principal</a:t>
            </a:r>
            <a:br>
              <a:rPr lang="fr-FR" noProof="0"/>
            </a:br>
            <a:endParaRPr lang="fr-FR" noProof="0"/>
          </a:p>
        </p:txBody>
      </p:sp>
      <p:sp>
        <p:nvSpPr>
          <p:cNvPr id="27" name="Espace réservé du texte 11">
            <a:extLst>
              <a:ext uri="{FF2B5EF4-FFF2-40B4-BE49-F238E27FC236}">
                <a16:creationId xmlns:a16="http://schemas.microsoft.com/office/drawing/2014/main" id="{2BB5A709-E25A-CC47-AE58-EC9F42EF1219}"/>
              </a:ext>
            </a:extLst>
          </p:cNvPr>
          <p:cNvSpPr>
            <a:spLocks noGrp="1"/>
          </p:cNvSpPr>
          <p:nvPr>
            <p:ph type="body" sz="quarter" idx="21" hasCustomPrompt="1"/>
          </p:nvPr>
        </p:nvSpPr>
        <p:spPr>
          <a:xfrm>
            <a:off x="833176" y="1018950"/>
            <a:ext cx="10540404" cy="479900"/>
          </a:xfrm>
        </p:spPr>
        <p:txBody>
          <a:bodyPr lIns="0" tIns="0" rIns="0" bIns="0" rtlCol="0">
            <a:noAutofit/>
          </a:bodyPr>
          <a:lstStyle>
            <a:lvl1pPr marL="0" indent="0">
              <a:buNone/>
              <a:defRPr sz="2800" b="1">
                <a:solidFill>
                  <a:schemeClr val="accent6"/>
                </a:solidFill>
              </a:defRPr>
            </a:lvl1pPr>
          </a:lstStyle>
          <a:p>
            <a:pPr lvl="0" rtl="0"/>
            <a:r>
              <a:rPr lang="fr-FR" noProof="0"/>
              <a:t>Cliquez pour modifier le titre principal</a:t>
            </a:r>
          </a:p>
        </p:txBody>
      </p:sp>
      <p:sp>
        <p:nvSpPr>
          <p:cNvPr id="3" name="Espace réservé d’image 2">
            <a:extLst>
              <a:ext uri="{FF2B5EF4-FFF2-40B4-BE49-F238E27FC236}">
                <a16:creationId xmlns:a16="http://schemas.microsoft.com/office/drawing/2014/main" id="{37BB3087-49AA-480C-A462-1133A6E7C6C7}"/>
              </a:ext>
            </a:extLst>
          </p:cNvPr>
          <p:cNvSpPr>
            <a:spLocks noGrp="1"/>
          </p:cNvSpPr>
          <p:nvPr>
            <p:ph type="pic" sz="quarter" idx="22" hasCustomPrompt="1"/>
          </p:nvPr>
        </p:nvSpPr>
        <p:spPr>
          <a:xfrm>
            <a:off x="-1" y="2066536"/>
            <a:ext cx="12188951" cy="4800602"/>
          </a:xfrm>
          <a:solidFill>
            <a:schemeClr val="accent1"/>
          </a:solidFill>
        </p:spPr>
        <p:txBody>
          <a:bodyPr rtlCol="0" anchor="ctr">
            <a:normAutofit/>
          </a:bodyPr>
          <a:lstStyle>
            <a:lvl1pPr algn="ctr">
              <a:defRPr sz="1600"/>
            </a:lvl1pPr>
          </a:lstStyle>
          <a:p>
            <a:pPr rtl="0"/>
            <a:r>
              <a:rPr lang="fr-FR" noProof="0"/>
              <a:t>Cliquez pour insérer une image</a:t>
            </a:r>
          </a:p>
        </p:txBody>
      </p:sp>
      <p:sp>
        <p:nvSpPr>
          <p:cNvPr id="12" name="Espace réservé du texte 9">
            <a:extLst>
              <a:ext uri="{FF2B5EF4-FFF2-40B4-BE49-F238E27FC236}">
                <a16:creationId xmlns:a16="http://schemas.microsoft.com/office/drawing/2014/main" id="{60AF7B98-3554-234B-A9A0-828B8E3E8697}"/>
              </a:ext>
            </a:extLst>
          </p:cNvPr>
          <p:cNvSpPr>
            <a:spLocks noGrp="1"/>
          </p:cNvSpPr>
          <p:nvPr>
            <p:ph type="body" sz="quarter" idx="10" hasCustomPrompt="1"/>
          </p:nvPr>
        </p:nvSpPr>
        <p:spPr>
          <a:xfrm>
            <a:off x="0" y="2066537"/>
            <a:ext cx="6096000" cy="4800604"/>
          </a:xfrm>
          <a:solidFill>
            <a:srgbClr val="262626">
              <a:alpha val="61961"/>
            </a:srgbClr>
          </a:solidFill>
        </p:spPr>
        <p:txBody>
          <a:bodyPr lIns="1920240" tIns="274320" rtlCol="0" anchor="ctr" anchorCtr="0">
            <a:normAutofit/>
          </a:bodyPr>
          <a:lstStyle>
            <a:lvl1pPr marL="0" indent="0" algn="l">
              <a:lnSpc>
                <a:spcPct val="60000"/>
              </a:lnSpc>
              <a:buNone/>
              <a:defRPr sz="1600" b="0" i="0">
                <a:solidFill>
                  <a:schemeClr val="bg1"/>
                </a:solidFill>
                <a:latin typeface="+mn-lt"/>
                <a:cs typeface="Arial" panose="020B0604020202020204" pitchFamily="34" charset="0"/>
              </a:defRPr>
            </a:lvl1pPr>
          </a:lstStyle>
          <a:p>
            <a:pPr lvl="0" rtl="0"/>
            <a:r>
              <a:rPr lang="fr-FR" noProof="0"/>
              <a:t>Cliquez pour modifier le maître</a:t>
            </a:r>
          </a:p>
          <a:p>
            <a:pPr lvl="0" rtl="0"/>
            <a:r>
              <a:rPr lang="fr-FR" noProof="0"/>
              <a:t>styles de texte</a:t>
            </a:r>
          </a:p>
          <a:p>
            <a:pPr lvl="0" rtl="0"/>
            <a:endParaRPr lang="fr-FR" noProof="0"/>
          </a:p>
        </p:txBody>
      </p:sp>
    </p:spTree>
    <p:extLst>
      <p:ext uri="{BB962C8B-B14F-4D97-AF65-F5344CB8AC3E}">
        <p14:creationId xmlns:p14="http://schemas.microsoft.com/office/powerpoint/2010/main" val="6343080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et contenu horizontaux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0E667F-4D1E-EA4A-9BD5-F58C1A590CE7}"/>
              </a:ext>
            </a:extLst>
          </p:cNvPr>
          <p:cNvSpPr>
            <a:spLocks noGrp="1"/>
          </p:cNvSpPr>
          <p:nvPr>
            <p:ph type="title" hasCustomPrompt="1"/>
          </p:nvPr>
        </p:nvSpPr>
        <p:spPr>
          <a:xfrm>
            <a:off x="838199" y="566928"/>
            <a:ext cx="10537683" cy="862621"/>
          </a:xfrm>
        </p:spPr>
        <p:txBody>
          <a:bodyPr lIns="0" tIns="0" rtlCol="0" anchor="t">
            <a:normAutofit/>
          </a:bodyPr>
          <a:lstStyle>
            <a:lvl1pPr>
              <a:defRPr sz="2800" b="1">
                <a:solidFill>
                  <a:schemeClr val="accent5"/>
                </a:solidFill>
              </a:defRPr>
            </a:lvl1pPr>
          </a:lstStyle>
          <a:p>
            <a:pPr rtl="0"/>
            <a:r>
              <a:rPr lang="fr-FR" noProof="0"/>
              <a:t>Cliquez pour modifier le style du titre du masque</a:t>
            </a:r>
          </a:p>
        </p:txBody>
      </p:sp>
      <p:sp>
        <p:nvSpPr>
          <p:cNvPr id="4" name="Espace réservé d’image 3">
            <a:extLst>
              <a:ext uri="{FF2B5EF4-FFF2-40B4-BE49-F238E27FC236}">
                <a16:creationId xmlns:a16="http://schemas.microsoft.com/office/drawing/2014/main" id="{FDA66A47-2551-47FC-AF11-56C9D8900AD8}"/>
              </a:ext>
            </a:extLst>
          </p:cNvPr>
          <p:cNvSpPr>
            <a:spLocks noGrp="1"/>
          </p:cNvSpPr>
          <p:nvPr>
            <p:ph type="pic" sz="quarter" idx="32" hasCustomPrompt="1"/>
          </p:nvPr>
        </p:nvSpPr>
        <p:spPr>
          <a:xfrm>
            <a:off x="2895600" y="2022680"/>
            <a:ext cx="3200400" cy="1225296"/>
          </a:xfrm>
          <a:solidFill>
            <a:schemeClr val="accent1"/>
          </a:solidFill>
          <a:ln w="12700">
            <a:solidFill>
              <a:schemeClr val="accent5"/>
            </a:solidFill>
          </a:ln>
        </p:spPr>
        <p:txBody>
          <a:bodyPr rtlCol="0" anchor="ctr">
            <a:normAutofit/>
          </a:bodyPr>
          <a:lstStyle>
            <a:lvl1pPr algn="ctr">
              <a:defRPr sz="1600"/>
            </a:lvl1pPr>
          </a:lstStyle>
          <a:p>
            <a:pPr rtl="0"/>
            <a:r>
              <a:rPr lang="fr-FR" noProof="0"/>
              <a:t>Cliquez pour insérer une image</a:t>
            </a:r>
          </a:p>
        </p:txBody>
      </p:sp>
      <p:sp>
        <p:nvSpPr>
          <p:cNvPr id="13" name="Espace réservé du texte 5">
            <a:extLst>
              <a:ext uri="{FF2B5EF4-FFF2-40B4-BE49-F238E27FC236}">
                <a16:creationId xmlns:a16="http://schemas.microsoft.com/office/drawing/2014/main" id="{46A8B312-3B12-4FB7-8207-99056B6249D0}"/>
              </a:ext>
            </a:extLst>
          </p:cNvPr>
          <p:cNvSpPr>
            <a:spLocks noGrp="1"/>
          </p:cNvSpPr>
          <p:nvPr>
            <p:ph type="body" sz="quarter" idx="35" hasCustomPrompt="1"/>
          </p:nvPr>
        </p:nvSpPr>
        <p:spPr>
          <a:xfrm>
            <a:off x="6107040" y="2022680"/>
            <a:ext cx="3200400" cy="1225296"/>
          </a:xfrm>
          <a:solidFill>
            <a:schemeClr val="accent5"/>
          </a:solidFill>
          <a:ln w="25400">
            <a:solidFill>
              <a:schemeClr val="accent5"/>
            </a:solidFill>
          </a:ln>
        </p:spPr>
        <p:txBody>
          <a:bodyPr lIns="438912" rIns="438912" rtlCol="0" anchor="ctr">
            <a:normAutofit/>
          </a:bodyPr>
          <a:lstStyle>
            <a:lvl1pPr marL="0" indent="0">
              <a:buFontTx/>
              <a:buNone/>
              <a:defRPr sz="1600">
                <a:solidFill>
                  <a:schemeClr val="bg1"/>
                </a:solidFill>
              </a:defRPr>
            </a:lvl1pPr>
          </a:lstStyle>
          <a:p>
            <a:pPr rtl="0"/>
            <a:r>
              <a:rPr lang="fr-FR" noProof="0">
                <a:solidFill>
                  <a:schemeClr val="bg1"/>
                </a:solidFill>
              </a:rPr>
              <a:t>Cliquez ici pour modifier le style du texte</a:t>
            </a:r>
          </a:p>
        </p:txBody>
      </p:sp>
      <p:sp>
        <p:nvSpPr>
          <p:cNvPr id="15" name="Espace réservé d’image 3">
            <a:extLst>
              <a:ext uri="{FF2B5EF4-FFF2-40B4-BE49-F238E27FC236}">
                <a16:creationId xmlns:a16="http://schemas.microsoft.com/office/drawing/2014/main" id="{1889AF3F-A262-4DE7-9C9F-D0730B47D914}"/>
              </a:ext>
            </a:extLst>
          </p:cNvPr>
          <p:cNvSpPr>
            <a:spLocks noGrp="1"/>
          </p:cNvSpPr>
          <p:nvPr>
            <p:ph type="pic" sz="quarter" idx="33" hasCustomPrompt="1"/>
          </p:nvPr>
        </p:nvSpPr>
        <p:spPr>
          <a:xfrm>
            <a:off x="2895600" y="3470340"/>
            <a:ext cx="3200400" cy="1225296"/>
          </a:xfrm>
          <a:solidFill>
            <a:schemeClr val="accent1"/>
          </a:solidFill>
          <a:ln w="12700">
            <a:solidFill>
              <a:schemeClr val="accent5"/>
            </a:solidFill>
          </a:ln>
        </p:spPr>
        <p:txBody>
          <a:bodyPr rtlCol="0" anchor="ctr">
            <a:normAutofit/>
          </a:bodyPr>
          <a:lstStyle>
            <a:lvl1pPr algn="ctr">
              <a:defRPr sz="1600"/>
            </a:lvl1pPr>
          </a:lstStyle>
          <a:p>
            <a:pPr rtl="0"/>
            <a:r>
              <a:rPr lang="fr-FR" noProof="0"/>
              <a:t>Cliquez pour insérer une image</a:t>
            </a:r>
          </a:p>
        </p:txBody>
      </p:sp>
      <p:sp>
        <p:nvSpPr>
          <p:cNvPr id="30" name="Espace réservé du texte 5">
            <a:extLst>
              <a:ext uri="{FF2B5EF4-FFF2-40B4-BE49-F238E27FC236}">
                <a16:creationId xmlns:a16="http://schemas.microsoft.com/office/drawing/2014/main" id="{43E97BC8-22E4-3141-9608-84A945A42A89}"/>
              </a:ext>
            </a:extLst>
          </p:cNvPr>
          <p:cNvSpPr>
            <a:spLocks noGrp="1"/>
          </p:cNvSpPr>
          <p:nvPr>
            <p:ph type="body" sz="quarter" idx="22" hasCustomPrompt="1"/>
          </p:nvPr>
        </p:nvSpPr>
        <p:spPr>
          <a:xfrm>
            <a:off x="6096000" y="3470340"/>
            <a:ext cx="3200400" cy="1225296"/>
          </a:xfrm>
          <a:solidFill>
            <a:schemeClr val="accent5"/>
          </a:solidFill>
          <a:ln w="25400">
            <a:solidFill>
              <a:schemeClr val="accent5"/>
            </a:solidFill>
          </a:ln>
        </p:spPr>
        <p:txBody>
          <a:bodyPr lIns="438912" rIns="438912" rtlCol="0" anchor="ctr">
            <a:normAutofit/>
          </a:bodyPr>
          <a:lstStyle>
            <a:lvl1pPr marL="0" indent="0">
              <a:buFontTx/>
              <a:buNone/>
              <a:defRPr sz="1600">
                <a:solidFill>
                  <a:schemeClr val="bg1"/>
                </a:solidFill>
              </a:defRPr>
            </a:lvl1pPr>
          </a:lstStyle>
          <a:p>
            <a:pPr rtl="0"/>
            <a:r>
              <a:rPr lang="fr-FR" noProof="0">
                <a:solidFill>
                  <a:schemeClr val="bg1"/>
                </a:solidFill>
              </a:rPr>
              <a:t>Cliquez ici pour modifier le style du texte</a:t>
            </a:r>
          </a:p>
        </p:txBody>
      </p:sp>
      <p:sp>
        <p:nvSpPr>
          <p:cNvPr id="16" name="Espace réservé d’image 3">
            <a:extLst>
              <a:ext uri="{FF2B5EF4-FFF2-40B4-BE49-F238E27FC236}">
                <a16:creationId xmlns:a16="http://schemas.microsoft.com/office/drawing/2014/main" id="{F4D375CF-42E3-43DD-814F-AC643A2908FE}"/>
              </a:ext>
            </a:extLst>
          </p:cNvPr>
          <p:cNvSpPr>
            <a:spLocks noGrp="1"/>
          </p:cNvSpPr>
          <p:nvPr>
            <p:ph type="pic" sz="quarter" idx="34" hasCustomPrompt="1"/>
          </p:nvPr>
        </p:nvSpPr>
        <p:spPr>
          <a:xfrm>
            <a:off x="2895600" y="4922214"/>
            <a:ext cx="3200400" cy="1225296"/>
          </a:xfrm>
          <a:solidFill>
            <a:schemeClr val="accent1"/>
          </a:solidFill>
          <a:ln w="12700">
            <a:solidFill>
              <a:schemeClr val="accent5"/>
            </a:solidFill>
          </a:ln>
        </p:spPr>
        <p:txBody>
          <a:bodyPr rtlCol="0" anchor="ctr">
            <a:normAutofit/>
          </a:bodyPr>
          <a:lstStyle>
            <a:lvl1pPr algn="ctr">
              <a:defRPr sz="1600"/>
            </a:lvl1pPr>
          </a:lstStyle>
          <a:p>
            <a:pPr rtl="0"/>
            <a:r>
              <a:rPr lang="fr-FR" noProof="0"/>
              <a:t>Cliquez pour insérer une image</a:t>
            </a:r>
          </a:p>
        </p:txBody>
      </p:sp>
      <p:sp>
        <p:nvSpPr>
          <p:cNvPr id="14" name="Espace réservé du texte 5">
            <a:extLst>
              <a:ext uri="{FF2B5EF4-FFF2-40B4-BE49-F238E27FC236}">
                <a16:creationId xmlns:a16="http://schemas.microsoft.com/office/drawing/2014/main" id="{1B752F2A-0251-4959-80B1-17743D2F9FE4}"/>
              </a:ext>
            </a:extLst>
          </p:cNvPr>
          <p:cNvSpPr>
            <a:spLocks noGrp="1"/>
          </p:cNvSpPr>
          <p:nvPr>
            <p:ph type="body" sz="quarter" idx="36" hasCustomPrompt="1"/>
          </p:nvPr>
        </p:nvSpPr>
        <p:spPr>
          <a:xfrm>
            <a:off x="6096000" y="4922214"/>
            <a:ext cx="3200400" cy="1225296"/>
          </a:xfrm>
          <a:solidFill>
            <a:schemeClr val="accent5"/>
          </a:solidFill>
          <a:ln w="25400">
            <a:solidFill>
              <a:schemeClr val="accent5"/>
            </a:solidFill>
          </a:ln>
        </p:spPr>
        <p:txBody>
          <a:bodyPr lIns="438912" rIns="438912" rtlCol="0" anchor="ctr">
            <a:normAutofit/>
          </a:bodyPr>
          <a:lstStyle>
            <a:lvl1pPr marL="0" indent="0">
              <a:buFontTx/>
              <a:buNone/>
              <a:defRPr sz="1600">
                <a:solidFill>
                  <a:schemeClr val="bg1"/>
                </a:solidFill>
              </a:defRPr>
            </a:lvl1pPr>
          </a:lstStyle>
          <a:p>
            <a:pPr rtl="0"/>
            <a:r>
              <a:rPr lang="fr-FR" noProof="0">
                <a:solidFill>
                  <a:schemeClr val="bg1"/>
                </a:solidFill>
              </a:rPr>
              <a:t>Cliquez ici pour modifier le style du texte</a:t>
            </a:r>
          </a:p>
        </p:txBody>
      </p:sp>
      <p:sp>
        <p:nvSpPr>
          <p:cNvPr id="17" name="Espace réservé du numéro de diapositive 16">
            <a:extLst>
              <a:ext uri="{FF2B5EF4-FFF2-40B4-BE49-F238E27FC236}">
                <a16:creationId xmlns:a16="http://schemas.microsoft.com/office/drawing/2014/main" id="{127BF259-DAF9-B243-B6F0-58E2A58BD7DC}"/>
              </a:ext>
            </a:extLst>
          </p:cNvPr>
          <p:cNvSpPr>
            <a:spLocks noGrp="1"/>
          </p:cNvSpPr>
          <p:nvPr>
            <p:ph type="sldNum" sz="quarter" idx="17"/>
          </p:nvPr>
        </p:nvSpPr>
        <p:spPr/>
        <p:txBody>
          <a:bodyPr rtlCol="0"/>
          <a:lstStyle>
            <a:lvl1pPr>
              <a:defRPr sz="1200"/>
            </a:lvl1pPr>
          </a:lstStyle>
          <a:p>
            <a:pPr rtl="0"/>
            <a:fld id="{A52BEA90-E6BE-45F4-8D5D-C2E01FE3DBCB}" type="slidenum">
              <a:rPr lang="fr-FR" noProof="0" smtClean="0"/>
              <a:pPr/>
              <a:t>‹N°›</a:t>
            </a:fld>
            <a:endParaRPr lang="fr-FR" noProof="0"/>
          </a:p>
        </p:txBody>
      </p:sp>
    </p:spTree>
    <p:extLst>
      <p:ext uri="{BB962C8B-B14F-4D97-AF65-F5344CB8AC3E}">
        <p14:creationId xmlns:p14="http://schemas.microsoft.com/office/powerpoint/2010/main" val="4398230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10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et 3 colonnes">
    <p:spTree>
      <p:nvGrpSpPr>
        <p:cNvPr id="1" name=""/>
        <p:cNvGrpSpPr/>
        <p:nvPr/>
      </p:nvGrpSpPr>
      <p:grpSpPr>
        <a:xfrm>
          <a:off x="0" y="0"/>
          <a:ext cx="0" cy="0"/>
          <a:chOff x="0" y="0"/>
          <a:chExt cx="0" cy="0"/>
        </a:xfrm>
      </p:grpSpPr>
      <p:sp>
        <p:nvSpPr>
          <p:cNvPr id="36" name="Titre 13">
            <a:extLst>
              <a:ext uri="{FF2B5EF4-FFF2-40B4-BE49-F238E27FC236}">
                <a16:creationId xmlns:a16="http://schemas.microsoft.com/office/drawing/2014/main" id="{40DEA294-B1C6-9E48-A990-C4FC916393BE}"/>
              </a:ext>
            </a:extLst>
          </p:cNvPr>
          <p:cNvSpPr>
            <a:spLocks noGrp="1"/>
          </p:cNvSpPr>
          <p:nvPr>
            <p:ph type="title" hasCustomPrompt="1"/>
          </p:nvPr>
        </p:nvSpPr>
        <p:spPr>
          <a:xfrm>
            <a:off x="838199" y="566928"/>
            <a:ext cx="10537683" cy="873436"/>
          </a:xfrm>
        </p:spPr>
        <p:txBody>
          <a:bodyPr lIns="0" tIns="0" rIns="0" bIns="0" rtlCol="0" anchor="t">
            <a:noAutofit/>
          </a:bodyPr>
          <a:lstStyle>
            <a:lvl1pPr>
              <a:defRPr sz="2800" b="1">
                <a:solidFill>
                  <a:schemeClr val="accent5"/>
                </a:solidFill>
              </a:defRPr>
            </a:lvl1pPr>
          </a:lstStyle>
          <a:p>
            <a:pPr rtl="0"/>
            <a:r>
              <a:rPr lang="fr-FR" noProof="0"/>
              <a:t>Cliquez pour modifier le style du titre du masque</a:t>
            </a:r>
          </a:p>
        </p:txBody>
      </p:sp>
      <p:sp>
        <p:nvSpPr>
          <p:cNvPr id="3" name="Espace réservé d’image 2">
            <a:extLst>
              <a:ext uri="{FF2B5EF4-FFF2-40B4-BE49-F238E27FC236}">
                <a16:creationId xmlns:a16="http://schemas.microsoft.com/office/drawing/2014/main" id="{692A9031-5DBD-4AD9-9381-7F3F67DD857C}"/>
              </a:ext>
            </a:extLst>
          </p:cNvPr>
          <p:cNvSpPr>
            <a:spLocks noGrp="1"/>
          </p:cNvSpPr>
          <p:nvPr>
            <p:ph type="pic" sz="quarter" idx="31" hasCustomPrompt="1"/>
          </p:nvPr>
        </p:nvSpPr>
        <p:spPr>
          <a:xfrm>
            <a:off x="838200" y="2540000"/>
            <a:ext cx="3043238" cy="2711450"/>
          </a:xfrm>
          <a:solidFill>
            <a:schemeClr val="accent1"/>
          </a:solidFill>
        </p:spPr>
        <p:txBody>
          <a:bodyPr rtlCol="0" anchor="ctr">
            <a:normAutofit/>
          </a:bodyPr>
          <a:lstStyle>
            <a:lvl1pPr algn="ctr">
              <a:defRPr sz="1800"/>
            </a:lvl1pPr>
          </a:lstStyle>
          <a:p>
            <a:pPr rtl="0"/>
            <a:r>
              <a:rPr lang="fr-FR" noProof="0"/>
              <a:t>Cliquez pour insérer une image</a:t>
            </a:r>
          </a:p>
        </p:txBody>
      </p:sp>
      <p:sp>
        <p:nvSpPr>
          <p:cNvPr id="19" name="Espace réservé du texte 9">
            <a:extLst>
              <a:ext uri="{FF2B5EF4-FFF2-40B4-BE49-F238E27FC236}">
                <a16:creationId xmlns:a16="http://schemas.microsoft.com/office/drawing/2014/main" id="{89751D94-3DF3-A241-B368-55DC9BEF389C}"/>
              </a:ext>
            </a:extLst>
          </p:cNvPr>
          <p:cNvSpPr>
            <a:spLocks noGrp="1"/>
          </p:cNvSpPr>
          <p:nvPr>
            <p:ph type="body" sz="quarter" idx="30" hasCustomPrompt="1"/>
          </p:nvPr>
        </p:nvSpPr>
        <p:spPr>
          <a:xfrm>
            <a:off x="838197" y="4634096"/>
            <a:ext cx="3042684" cy="617685"/>
          </a:xfrm>
          <a:solidFill>
            <a:schemeClr val="accent4">
              <a:alpha val="90000"/>
            </a:schemeClr>
          </a:solidFill>
        </p:spPr>
        <p:txBody>
          <a:bodyPr lIns="91440" tIns="91440" rtlCol="0" anchor="ctr" anchorCtr="0">
            <a:normAutofit/>
          </a:bodyPr>
          <a:lstStyle>
            <a:lvl1pPr marL="0" indent="0" algn="ctr">
              <a:lnSpc>
                <a:spcPct val="60000"/>
              </a:lnSpc>
              <a:buNone/>
              <a:defRPr sz="1600" b="0" i="0">
                <a:solidFill>
                  <a:schemeClr val="bg1"/>
                </a:solidFill>
                <a:latin typeface="+mn-lt"/>
                <a:cs typeface="Arial" panose="020B0604020202020204" pitchFamily="34" charset="0"/>
              </a:defRPr>
            </a:lvl1pPr>
          </a:lstStyle>
          <a:p>
            <a:pPr lvl="0" rtl="0"/>
            <a:r>
              <a:rPr lang="fr-FR" noProof="0"/>
              <a:t>Cliquez ici pour modifier le style du texte</a:t>
            </a:r>
          </a:p>
        </p:txBody>
      </p:sp>
      <p:sp>
        <p:nvSpPr>
          <p:cNvPr id="12" name="Espace réservé d’image 2">
            <a:extLst>
              <a:ext uri="{FF2B5EF4-FFF2-40B4-BE49-F238E27FC236}">
                <a16:creationId xmlns:a16="http://schemas.microsoft.com/office/drawing/2014/main" id="{3B5A1782-324D-4E6F-B70F-B4AAAF5BE282}"/>
              </a:ext>
            </a:extLst>
          </p:cNvPr>
          <p:cNvSpPr>
            <a:spLocks noGrp="1"/>
          </p:cNvSpPr>
          <p:nvPr>
            <p:ph type="pic" sz="quarter" idx="32" hasCustomPrompt="1"/>
          </p:nvPr>
        </p:nvSpPr>
        <p:spPr>
          <a:xfrm>
            <a:off x="4600994" y="2540000"/>
            <a:ext cx="3043238" cy="2711450"/>
          </a:xfrm>
          <a:solidFill>
            <a:schemeClr val="accent1"/>
          </a:solidFill>
        </p:spPr>
        <p:txBody>
          <a:bodyPr rtlCol="0" anchor="ctr">
            <a:normAutofit/>
          </a:bodyPr>
          <a:lstStyle>
            <a:lvl1pPr algn="ctr">
              <a:defRPr sz="1800"/>
            </a:lvl1pPr>
          </a:lstStyle>
          <a:p>
            <a:pPr rtl="0"/>
            <a:r>
              <a:rPr lang="fr-FR" noProof="0"/>
              <a:t>Cliquez pour insérer une image</a:t>
            </a:r>
          </a:p>
        </p:txBody>
      </p:sp>
      <p:sp>
        <p:nvSpPr>
          <p:cNvPr id="16" name="Espace réservé du texte 9">
            <a:extLst>
              <a:ext uri="{FF2B5EF4-FFF2-40B4-BE49-F238E27FC236}">
                <a16:creationId xmlns:a16="http://schemas.microsoft.com/office/drawing/2014/main" id="{D02C2A04-A4DF-194D-9BF0-98BDCA834A87}"/>
              </a:ext>
            </a:extLst>
          </p:cNvPr>
          <p:cNvSpPr>
            <a:spLocks noGrp="1"/>
          </p:cNvSpPr>
          <p:nvPr>
            <p:ph type="body" sz="quarter" idx="29" hasCustomPrompt="1"/>
          </p:nvPr>
        </p:nvSpPr>
        <p:spPr>
          <a:xfrm>
            <a:off x="4601548" y="4634097"/>
            <a:ext cx="3042684" cy="617685"/>
          </a:xfrm>
          <a:solidFill>
            <a:schemeClr val="accent2">
              <a:alpha val="90000"/>
            </a:schemeClr>
          </a:solidFill>
        </p:spPr>
        <p:txBody>
          <a:bodyPr lIns="91440" tIns="91440" rtlCol="0" anchor="ctr" anchorCtr="0">
            <a:normAutofit/>
          </a:bodyPr>
          <a:lstStyle>
            <a:lvl1pPr marL="0" indent="0" algn="ctr">
              <a:lnSpc>
                <a:spcPct val="60000"/>
              </a:lnSpc>
              <a:buNone/>
              <a:defRPr sz="1600" b="0" i="0">
                <a:solidFill>
                  <a:schemeClr val="bg1"/>
                </a:solidFill>
                <a:latin typeface="+mn-lt"/>
                <a:cs typeface="Arial" panose="020B0604020202020204" pitchFamily="34" charset="0"/>
              </a:defRPr>
            </a:lvl1pPr>
          </a:lstStyle>
          <a:p>
            <a:pPr lvl="0" rtl="0"/>
            <a:r>
              <a:rPr lang="fr-FR" noProof="0"/>
              <a:t>Cliquez ici pour modifier le style du texte</a:t>
            </a:r>
          </a:p>
        </p:txBody>
      </p:sp>
      <p:sp>
        <p:nvSpPr>
          <p:cNvPr id="13" name="Espace réservé d’image 2">
            <a:extLst>
              <a:ext uri="{FF2B5EF4-FFF2-40B4-BE49-F238E27FC236}">
                <a16:creationId xmlns:a16="http://schemas.microsoft.com/office/drawing/2014/main" id="{D948B0B4-59DD-4F57-BC4D-AD690F1F9A8F}"/>
              </a:ext>
            </a:extLst>
          </p:cNvPr>
          <p:cNvSpPr>
            <a:spLocks noGrp="1"/>
          </p:cNvSpPr>
          <p:nvPr>
            <p:ph type="pic" sz="quarter" idx="33" hasCustomPrompt="1"/>
          </p:nvPr>
        </p:nvSpPr>
        <p:spPr>
          <a:xfrm>
            <a:off x="8310557" y="2540000"/>
            <a:ext cx="3043238" cy="2711450"/>
          </a:xfrm>
          <a:solidFill>
            <a:schemeClr val="accent1"/>
          </a:solidFill>
        </p:spPr>
        <p:txBody>
          <a:bodyPr rtlCol="0" anchor="ctr">
            <a:normAutofit/>
          </a:bodyPr>
          <a:lstStyle>
            <a:lvl1pPr algn="ctr">
              <a:defRPr sz="1800"/>
            </a:lvl1pPr>
          </a:lstStyle>
          <a:p>
            <a:pPr rtl="0"/>
            <a:r>
              <a:rPr lang="fr-FR" noProof="0"/>
              <a:t>Cliquez pour insérer une image</a:t>
            </a:r>
          </a:p>
        </p:txBody>
      </p:sp>
      <p:sp>
        <p:nvSpPr>
          <p:cNvPr id="15" name="Espace réservé du texte 9">
            <a:extLst>
              <a:ext uri="{FF2B5EF4-FFF2-40B4-BE49-F238E27FC236}">
                <a16:creationId xmlns:a16="http://schemas.microsoft.com/office/drawing/2014/main" id="{910F1566-2F10-C94E-A440-3BE6863E4147}"/>
              </a:ext>
            </a:extLst>
          </p:cNvPr>
          <p:cNvSpPr>
            <a:spLocks noGrp="1"/>
          </p:cNvSpPr>
          <p:nvPr>
            <p:ph type="body" sz="quarter" idx="10" hasCustomPrompt="1"/>
          </p:nvPr>
        </p:nvSpPr>
        <p:spPr>
          <a:xfrm>
            <a:off x="8311111" y="4636714"/>
            <a:ext cx="3042684" cy="617685"/>
          </a:xfrm>
          <a:solidFill>
            <a:schemeClr val="accent3">
              <a:alpha val="90000"/>
            </a:schemeClr>
          </a:solidFill>
        </p:spPr>
        <p:txBody>
          <a:bodyPr lIns="91440" tIns="91440" rtlCol="0" anchor="ctr" anchorCtr="0">
            <a:normAutofit/>
          </a:bodyPr>
          <a:lstStyle>
            <a:lvl1pPr marL="0" indent="0" algn="ctr">
              <a:lnSpc>
                <a:spcPct val="60000"/>
              </a:lnSpc>
              <a:buNone/>
              <a:defRPr sz="1600" b="0" i="0">
                <a:solidFill>
                  <a:schemeClr val="bg1"/>
                </a:solidFill>
                <a:latin typeface="+mn-lt"/>
                <a:cs typeface="Arial" panose="020B0604020202020204" pitchFamily="34" charset="0"/>
              </a:defRPr>
            </a:lvl1pPr>
          </a:lstStyle>
          <a:p>
            <a:pPr lvl="0" rtl="0"/>
            <a:r>
              <a:rPr lang="fr-FR" noProof="0"/>
              <a:t>Cliquez ici pour modifier le style du texte</a:t>
            </a:r>
          </a:p>
        </p:txBody>
      </p:sp>
      <p:sp>
        <p:nvSpPr>
          <p:cNvPr id="17" name="Espace réservé du numéro de diapositive 16">
            <a:extLst>
              <a:ext uri="{FF2B5EF4-FFF2-40B4-BE49-F238E27FC236}">
                <a16:creationId xmlns:a16="http://schemas.microsoft.com/office/drawing/2014/main" id="{127BF259-DAF9-B243-B6F0-58E2A58BD7DC}"/>
              </a:ext>
            </a:extLst>
          </p:cNvPr>
          <p:cNvSpPr>
            <a:spLocks noGrp="1"/>
          </p:cNvSpPr>
          <p:nvPr>
            <p:ph type="sldNum" sz="quarter" idx="17"/>
          </p:nvPr>
        </p:nvSpPr>
        <p:spPr/>
        <p:txBody>
          <a:bodyPr rtlCol="0"/>
          <a:lstStyle>
            <a:lvl1pPr>
              <a:defRPr sz="1200"/>
            </a:lvl1pPr>
          </a:lstStyle>
          <a:p>
            <a:pPr rtl="0"/>
            <a:fld id="{A52BEA90-E6BE-45F4-8D5D-C2E01FE3DBCB}" type="slidenum">
              <a:rPr lang="fr-FR" noProof="0" smtClean="0"/>
              <a:pPr/>
              <a:t>‹N°›</a:t>
            </a:fld>
            <a:endParaRPr lang="fr-FR" noProof="0"/>
          </a:p>
        </p:txBody>
      </p:sp>
    </p:spTree>
    <p:extLst>
      <p:ext uri="{BB962C8B-B14F-4D97-AF65-F5344CB8AC3E}">
        <p14:creationId xmlns:p14="http://schemas.microsoft.com/office/powerpoint/2010/main" val="40870786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et 2 contenus">
    <p:spTree>
      <p:nvGrpSpPr>
        <p:cNvPr id="1" name=""/>
        <p:cNvGrpSpPr/>
        <p:nvPr/>
      </p:nvGrpSpPr>
      <p:grpSpPr>
        <a:xfrm>
          <a:off x="0" y="0"/>
          <a:ext cx="0" cy="0"/>
          <a:chOff x="0" y="0"/>
          <a:chExt cx="0" cy="0"/>
        </a:xfrm>
      </p:grpSpPr>
      <p:sp>
        <p:nvSpPr>
          <p:cNvPr id="9" name="Titre 13">
            <a:extLst>
              <a:ext uri="{FF2B5EF4-FFF2-40B4-BE49-F238E27FC236}">
                <a16:creationId xmlns:a16="http://schemas.microsoft.com/office/drawing/2014/main" id="{61830361-A194-9F4E-999F-05BDD53E56D9}"/>
              </a:ext>
            </a:extLst>
          </p:cNvPr>
          <p:cNvSpPr>
            <a:spLocks noGrp="1"/>
          </p:cNvSpPr>
          <p:nvPr>
            <p:ph type="title" hasCustomPrompt="1"/>
          </p:nvPr>
        </p:nvSpPr>
        <p:spPr>
          <a:xfrm>
            <a:off x="838199" y="566928"/>
            <a:ext cx="10537683" cy="873436"/>
          </a:xfrm>
        </p:spPr>
        <p:txBody>
          <a:bodyPr lIns="0" tIns="0" rIns="0" bIns="0" rtlCol="0" anchor="t">
            <a:noAutofit/>
          </a:bodyPr>
          <a:lstStyle>
            <a:lvl1pPr>
              <a:defRPr sz="2800" b="1">
                <a:solidFill>
                  <a:schemeClr val="accent5"/>
                </a:solidFill>
              </a:defRPr>
            </a:lvl1pPr>
          </a:lstStyle>
          <a:p>
            <a:pPr rtl="0"/>
            <a:r>
              <a:rPr lang="fr-FR" noProof="0"/>
              <a:t>Cliquez pour modifier le style du titre du masque</a:t>
            </a:r>
          </a:p>
        </p:txBody>
      </p:sp>
      <p:sp>
        <p:nvSpPr>
          <p:cNvPr id="3" name="Espace réservé du contenu 2">
            <a:extLst>
              <a:ext uri="{FF2B5EF4-FFF2-40B4-BE49-F238E27FC236}">
                <a16:creationId xmlns:a16="http://schemas.microsoft.com/office/drawing/2014/main" id="{BEF09F5E-ECB4-4608-BAD6-3C0B906FBC10}"/>
              </a:ext>
            </a:extLst>
          </p:cNvPr>
          <p:cNvSpPr>
            <a:spLocks noGrp="1"/>
          </p:cNvSpPr>
          <p:nvPr>
            <p:ph sz="quarter" idx="25" hasCustomPrompt="1"/>
          </p:nvPr>
        </p:nvSpPr>
        <p:spPr>
          <a:xfrm>
            <a:off x="1968500" y="1780031"/>
            <a:ext cx="3225800" cy="3930207"/>
          </a:xfrm>
          <a:solidFill>
            <a:schemeClr val="accent1"/>
          </a:solidFill>
        </p:spPr>
        <p:txBody>
          <a:bodyPr rtlCol="0" anchor="ctr">
            <a:normAutofit/>
          </a:bodyPr>
          <a:lstStyle>
            <a:lvl1pPr algn="ctr">
              <a:defRPr sz="1600"/>
            </a:lvl1pPr>
          </a:lstStyle>
          <a:p>
            <a:pPr lvl="0" rtl="0"/>
            <a:r>
              <a:rPr lang="fr-FR" noProof="0"/>
              <a:t>Cliquez ici pour insérer une image ou un graphique</a:t>
            </a:r>
          </a:p>
        </p:txBody>
      </p:sp>
      <p:sp>
        <p:nvSpPr>
          <p:cNvPr id="10" name="Espace réservé du contenu 2">
            <a:extLst>
              <a:ext uri="{FF2B5EF4-FFF2-40B4-BE49-F238E27FC236}">
                <a16:creationId xmlns:a16="http://schemas.microsoft.com/office/drawing/2014/main" id="{D31456E2-715C-4D0E-AEC1-EDCEF7EFE170}"/>
              </a:ext>
            </a:extLst>
          </p:cNvPr>
          <p:cNvSpPr>
            <a:spLocks noGrp="1"/>
          </p:cNvSpPr>
          <p:nvPr>
            <p:ph sz="quarter" idx="26" hasCustomPrompt="1"/>
          </p:nvPr>
        </p:nvSpPr>
        <p:spPr>
          <a:xfrm>
            <a:off x="6997700" y="1779475"/>
            <a:ext cx="3225800" cy="3930207"/>
          </a:xfrm>
          <a:solidFill>
            <a:schemeClr val="accent1"/>
          </a:solidFill>
        </p:spPr>
        <p:txBody>
          <a:bodyPr rtlCol="0" anchor="ctr">
            <a:normAutofit/>
          </a:bodyPr>
          <a:lstStyle>
            <a:lvl1pPr algn="ctr">
              <a:defRPr sz="1600"/>
            </a:lvl1pPr>
          </a:lstStyle>
          <a:p>
            <a:pPr lvl="0" rtl="0"/>
            <a:r>
              <a:rPr lang="fr-FR" noProof="0"/>
              <a:t>Cliquez ici pour insérer une image ou un graphique</a:t>
            </a:r>
          </a:p>
        </p:txBody>
      </p:sp>
      <p:sp>
        <p:nvSpPr>
          <p:cNvPr id="17" name="Espace réservé du numéro de diapositive 16">
            <a:extLst>
              <a:ext uri="{FF2B5EF4-FFF2-40B4-BE49-F238E27FC236}">
                <a16:creationId xmlns:a16="http://schemas.microsoft.com/office/drawing/2014/main" id="{127BF259-DAF9-B243-B6F0-58E2A58BD7DC}"/>
              </a:ext>
            </a:extLst>
          </p:cNvPr>
          <p:cNvSpPr>
            <a:spLocks noGrp="1"/>
          </p:cNvSpPr>
          <p:nvPr>
            <p:ph type="sldNum" sz="quarter" idx="17"/>
          </p:nvPr>
        </p:nvSpPr>
        <p:spPr/>
        <p:txBody>
          <a:bodyPr rtlCol="0"/>
          <a:lstStyle>
            <a:lvl1pPr>
              <a:defRPr sz="1200"/>
            </a:lvl1pPr>
          </a:lstStyle>
          <a:p>
            <a:pPr rtl="0"/>
            <a:fld id="{A52BEA90-E6BE-45F4-8D5D-C2E01FE3DBCB}" type="slidenum">
              <a:rPr lang="fr-FR" noProof="0" smtClean="0"/>
              <a:pPr/>
              <a:t>‹N°›</a:t>
            </a:fld>
            <a:endParaRPr lang="fr-FR" noProof="0"/>
          </a:p>
        </p:txBody>
      </p:sp>
    </p:spTree>
    <p:extLst>
      <p:ext uri="{BB962C8B-B14F-4D97-AF65-F5344CB8AC3E}">
        <p14:creationId xmlns:p14="http://schemas.microsoft.com/office/powerpoint/2010/main" val="5847446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13" name="Titre 13">
            <a:extLst>
              <a:ext uri="{FF2B5EF4-FFF2-40B4-BE49-F238E27FC236}">
                <a16:creationId xmlns:a16="http://schemas.microsoft.com/office/drawing/2014/main" id="{6BEBC398-0B32-5D4C-8F8E-8DA17BC07AAF}"/>
              </a:ext>
            </a:extLst>
          </p:cNvPr>
          <p:cNvSpPr>
            <a:spLocks noGrp="1"/>
          </p:cNvSpPr>
          <p:nvPr>
            <p:ph type="title" hasCustomPrompt="1"/>
          </p:nvPr>
        </p:nvSpPr>
        <p:spPr>
          <a:xfrm>
            <a:off x="838199" y="566928"/>
            <a:ext cx="10537683" cy="873436"/>
          </a:xfrm>
        </p:spPr>
        <p:txBody>
          <a:bodyPr lIns="0" tIns="0" rIns="0" bIns="0" rtlCol="0" anchor="t">
            <a:noAutofit/>
          </a:bodyPr>
          <a:lstStyle>
            <a:lvl1pPr>
              <a:defRPr sz="2800" b="1">
                <a:solidFill>
                  <a:schemeClr val="accent5"/>
                </a:solidFill>
              </a:defRPr>
            </a:lvl1pPr>
          </a:lstStyle>
          <a:p>
            <a:pPr rtl="0"/>
            <a:r>
              <a:rPr lang="fr-FR" noProof="0"/>
              <a:t>Cliquez pour modifier le style du titre du masque</a:t>
            </a:r>
          </a:p>
        </p:txBody>
      </p:sp>
      <p:sp>
        <p:nvSpPr>
          <p:cNvPr id="3" name="Espace réservé du contenu 2">
            <a:extLst>
              <a:ext uri="{FF2B5EF4-FFF2-40B4-BE49-F238E27FC236}">
                <a16:creationId xmlns:a16="http://schemas.microsoft.com/office/drawing/2014/main" id="{D7252D11-D0BD-46AC-942A-A7F84C34C1CC}"/>
              </a:ext>
            </a:extLst>
          </p:cNvPr>
          <p:cNvSpPr>
            <a:spLocks noGrp="1"/>
          </p:cNvSpPr>
          <p:nvPr>
            <p:ph sz="quarter" idx="24" hasCustomPrompt="1"/>
          </p:nvPr>
        </p:nvSpPr>
        <p:spPr>
          <a:xfrm>
            <a:off x="838199" y="1780031"/>
            <a:ext cx="10537683" cy="4576318"/>
          </a:xfrm>
          <a:solidFill>
            <a:schemeClr val="accent1"/>
          </a:solidFill>
        </p:spPr>
        <p:txBody>
          <a:bodyPr rtlCol="0" anchor="ctr">
            <a:normAutofit/>
          </a:bodyPr>
          <a:lstStyle>
            <a:lvl1pPr algn="ctr">
              <a:defRPr sz="1800"/>
            </a:lvl1pPr>
          </a:lstStyle>
          <a:p>
            <a:pPr lvl="0" rtl="0"/>
            <a:r>
              <a:rPr lang="fr-FR" noProof="0"/>
              <a:t>Cliquez ici pour insérer une image ou un graphique</a:t>
            </a:r>
          </a:p>
        </p:txBody>
      </p:sp>
      <p:sp>
        <p:nvSpPr>
          <p:cNvPr id="17" name="Espace réservé du numéro de diapositive 16">
            <a:extLst>
              <a:ext uri="{FF2B5EF4-FFF2-40B4-BE49-F238E27FC236}">
                <a16:creationId xmlns:a16="http://schemas.microsoft.com/office/drawing/2014/main" id="{127BF259-DAF9-B243-B6F0-58E2A58BD7DC}"/>
              </a:ext>
            </a:extLst>
          </p:cNvPr>
          <p:cNvSpPr>
            <a:spLocks noGrp="1"/>
          </p:cNvSpPr>
          <p:nvPr>
            <p:ph type="sldNum" sz="quarter" idx="17"/>
          </p:nvPr>
        </p:nvSpPr>
        <p:spPr/>
        <p:txBody>
          <a:bodyPr rtlCol="0"/>
          <a:lstStyle>
            <a:lvl1pPr>
              <a:defRPr sz="1200">
                <a:latin typeface="+mn-lt"/>
              </a:defRPr>
            </a:lvl1pPr>
          </a:lstStyle>
          <a:p>
            <a:pPr rtl="0"/>
            <a:fld id="{A52BEA90-E6BE-45F4-8D5D-C2E01FE3DBCB}" type="slidenum">
              <a:rPr lang="fr-FR" noProof="0" smtClean="0"/>
              <a:pPr/>
              <a:t>‹N°›</a:t>
            </a:fld>
            <a:endParaRPr lang="fr-FR" noProof="0"/>
          </a:p>
        </p:txBody>
      </p:sp>
    </p:spTree>
    <p:extLst>
      <p:ext uri="{BB962C8B-B14F-4D97-AF65-F5344CB8AC3E}">
        <p14:creationId xmlns:p14="http://schemas.microsoft.com/office/powerpoint/2010/main" val="40543172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et image">
    <p:spTree>
      <p:nvGrpSpPr>
        <p:cNvPr id="1" name=""/>
        <p:cNvGrpSpPr/>
        <p:nvPr/>
      </p:nvGrpSpPr>
      <p:grpSpPr>
        <a:xfrm>
          <a:off x="0" y="0"/>
          <a:ext cx="0" cy="0"/>
          <a:chOff x="0" y="0"/>
          <a:chExt cx="0" cy="0"/>
        </a:xfrm>
      </p:grpSpPr>
      <p:sp>
        <p:nvSpPr>
          <p:cNvPr id="4" name="Espace réservé d’image 3">
            <a:extLst>
              <a:ext uri="{FF2B5EF4-FFF2-40B4-BE49-F238E27FC236}">
                <a16:creationId xmlns:a16="http://schemas.microsoft.com/office/drawing/2014/main" id="{60269070-4807-43E2-A9DF-90767C93C775}"/>
              </a:ext>
            </a:extLst>
          </p:cNvPr>
          <p:cNvSpPr>
            <a:spLocks noGrp="1"/>
          </p:cNvSpPr>
          <p:nvPr>
            <p:ph type="pic" sz="quarter" idx="15" hasCustomPrompt="1"/>
          </p:nvPr>
        </p:nvSpPr>
        <p:spPr>
          <a:xfrm>
            <a:off x="0" y="0"/>
            <a:ext cx="12207239" cy="6858000"/>
          </a:xfrm>
          <a:solidFill>
            <a:schemeClr val="accent1"/>
          </a:solidFill>
        </p:spPr>
        <p:txBody>
          <a:bodyPr tIns="2560320" rtlCol="0" anchor="ctr">
            <a:noAutofit/>
          </a:bodyPr>
          <a:lstStyle>
            <a:lvl1pPr algn="ctr">
              <a:defRPr sz="1800"/>
            </a:lvl1pPr>
          </a:lstStyle>
          <a:p>
            <a:pPr rtl="0"/>
            <a:r>
              <a:rPr lang="fr-FR" noProof="0"/>
              <a:t>Cliquez pour insérer une image</a:t>
            </a:r>
          </a:p>
          <a:p>
            <a:pPr rtl="0"/>
            <a:endParaRPr lang="fr-FR" noProof="0"/>
          </a:p>
        </p:txBody>
      </p:sp>
      <p:sp>
        <p:nvSpPr>
          <p:cNvPr id="6" name="Espace réservé du texte 9">
            <a:extLst>
              <a:ext uri="{FF2B5EF4-FFF2-40B4-BE49-F238E27FC236}">
                <a16:creationId xmlns:a16="http://schemas.microsoft.com/office/drawing/2014/main" id="{B95A5A22-1295-5A4C-BEED-CDAAB6B38DA8}"/>
              </a:ext>
            </a:extLst>
          </p:cNvPr>
          <p:cNvSpPr>
            <a:spLocks noGrp="1"/>
          </p:cNvSpPr>
          <p:nvPr>
            <p:ph type="body" sz="quarter" idx="14" hasCustomPrompt="1"/>
          </p:nvPr>
        </p:nvSpPr>
        <p:spPr>
          <a:xfrm>
            <a:off x="-11574" y="-11151"/>
            <a:ext cx="12207240" cy="3429000"/>
          </a:xfrm>
          <a:solidFill>
            <a:srgbClr val="262626">
              <a:alpha val="61961"/>
            </a:srgbClr>
          </a:solidFill>
          <a:ln>
            <a:noFill/>
          </a:ln>
        </p:spPr>
        <p:txBody>
          <a:bodyPr lIns="868680" tIns="2057400" bIns="91440" rtlCol="0" anchor="t" anchorCtr="0">
            <a:normAutofit/>
          </a:bodyPr>
          <a:lstStyle>
            <a:lvl1pPr marL="0" marR="0" indent="0" algn="l" defTabSz="914400" rtl="0" eaLnBrk="1" fontAlgn="auto" latinLnBrk="0" hangingPunct="1">
              <a:lnSpc>
                <a:spcPct val="60000"/>
              </a:lnSpc>
              <a:spcBef>
                <a:spcPts val="1000"/>
              </a:spcBef>
              <a:spcAft>
                <a:spcPts val="0"/>
              </a:spcAft>
              <a:buClrTx/>
              <a:buSzTx/>
              <a:buFontTx/>
              <a:buNone/>
              <a:tabLst/>
              <a:defRPr sz="1600" b="0" i="0">
                <a:solidFill>
                  <a:schemeClr val="bg1"/>
                </a:solidFill>
                <a:latin typeface="+mn-lt"/>
                <a:cs typeface="Arial" panose="020B0604020202020204" pitchFamily="34" charset="0"/>
              </a:defRPr>
            </a:lvl1pPr>
          </a:lstStyle>
          <a:p>
            <a:pPr lvl="0" rtl="0"/>
            <a:r>
              <a:rPr lang="fr-FR" noProof="0"/>
              <a:t>Cliquez ici pour modifier le style du texte</a:t>
            </a:r>
          </a:p>
        </p:txBody>
      </p:sp>
      <p:sp>
        <p:nvSpPr>
          <p:cNvPr id="2" name="Titre 1">
            <a:extLst>
              <a:ext uri="{FF2B5EF4-FFF2-40B4-BE49-F238E27FC236}">
                <a16:creationId xmlns:a16="http://schemas.microsoft.com/office/drawing/2014/main" id="{AEDEBD28-F38A-B644-853D-75CBD6A9F711}"/>
              </a:ext>
            </a:extLst>
          </p:cNvPr>
          <p:cNvSpPr>
            <a:spLocks noGrp="1"/>
          </p:cNvSpPr>
          <p:nvPr>
            <p:ph type="title" hasCustomPrompt="1"/>
          </p:nvPr>
        </p:nvSpPr>
        <p:spPr>
          <a:xfrm>
            <a:off x="838200" y="565847"/>
            <a:ext cx="10515600" cy="1062232"/>
          </a:xfrm>
        </p:spPr>
        <p:txBody>
          <a:bodyPr lIns="0" tIns="0" rIns="0" bIns="0" rtlCol="0" anchor="t">
            <a:normAutofit/>
          </a:bodyPr>
          <a:lstStyle>
            <a:lvl1pPr>
              <a:defRPr sz="2800">
                <a:solidFill>
                  <a:schemeClr val="bg1"/>
                </a:solidFill>
              </a:defRPr>
            </a:lvl1pPr>
          </a:lstStyle>
          <a:p>
            <a:pPr rtl="0"/>
            <a:r>
              <a:rPr lang="fr-FR" noProof="0"/>
              <a:t>Cliquez pour modifier le style du titre du masque</a:t>
            </a:r>
          </a:p>
        </p:txBody>
      </p:sp>
      <p:sp>
        <p:nvSpPr>
          <p:cNvPr id="7" name="Zone de texte 6">
            <a:extLst>
              <a:ext uri="{FF2B5EF4-FFF2-40B4-BE49-F238E27FC236}">
                <a16:creationId xmlns:a16="http://schemas.microsoft.com/office/drawing/2014/main" id="{C3B6C998-067D-F24C-8880-399DE7EC60CF}"/>
              </a:ext>
            </a:extLst>
          </p:cNvPr>
          <p:cNvSpPr txBox="1"/>
          <p:nvPr userDrawn="1"/>
        </p:nvSpPr>
        <p:spPr>
          <a:xfrm>
            <a:off x="3340444" y="5935091"/>
            <a:ext cx="5511112" cy="954107"/>
          </a:xfrm>
          <a:prstGeom prst="rect">
            <a:avLst/>
          </a:prstGeom>
          <a:solidFill>
            <a:schemeClr val="bg1">
              <a:alpha val="0"/>
            </a:schemeClr>
          </a:solidFill>
        </p:spPr>
        <p:txBody>
          <a:bodyPr wrap="square" rtlCol="0">
            <a:spAutoFit/>
          </a:bodyPr>
          <a:lstStyle/>
          <a:p>
            <a:pPr algn="ctr" rtl="0"/>
            <a:r>
              <a:rPr lang="fr-FR" sz="2800" b="1" noProof="0">
                <a:solidFill>
                  <a:schemeClr val="accent5"/>
                </a:solidFill>
                <a:latin typeface="+mn-lt"/>
                <a:cs typeface="Arial" panose="020B0604020202020204" pitchFamily="34" charset="0"/>
              </a:rPr>
              <a:t>Cliquez ici pour modifier le style du texte</a:t>
            </a:r>
          </a:p>
        </p:txBody>
      </p:sp>
    </p:spTree>
    <p:extLst>
      <p:ext uri="{BB962C8B-B14F-4D97-AF65-F5344CB8AC3E}">
        <p14:creationId xmlns:p14="http://schemas.microsoft.com/office/powerpoint/2010/main" val="6547084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32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e, image et contenu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4EFD44-3E18-544B-BBAC-DCBF5F125EA3}"/>
              </a:ext>
            </a:extLst>
          </p:cNvPr>
          <p:cNvSpPr>
            <a:spLocks noGrp="1"/>
          </p:cNvSpPr>
          <p:nvPr>
            <p:ph type="title" hasCustomPrompt="1"/>
          </p:nvPr>
        </p:nvSpPr>
        <p:spPr>
          <a:xfrm>
            <a:off x="838200" y="569494"/>
            <a:ext cx="10515600" cy="911595"/>
          </a:xfrm>
        </p:spPr>
        <p:txBody>
          <a:bodyPr lIns="0" tIns="0" rIns="0" bIns="0" rtlCol="0" anchor="t">
            <a:normAutofit/>
          </a:bodyPr>
          <a:lstStyle>
            <a:lvl1pPr>
              <a:defRPr sz="2800">
                <a:solidFill>
                  <a:schemeClr val="accent6"/>
                </a:solidFill>
              </a:defRPr>
            </a:lvl1pPr>
          </a:lstStyle>
          <a:p>
            <a:pPr rtl="0"/>
            <a:r>
              <a:rPr lang="fr-FR" noProof="0"/>
              <a:t>Cliquez pour modifier le style du titre du masque</a:t>
            </a:r>
          </a:p>
        </p:txBody>
      </p:sp>
      <p:sp>
        <p:nvSpPr>
          <p:cNvPr id="7" name="Espace réservé d’image 2">
            <a:extLst>
              <a:ext uri="{FF2B5EF4-FFF2-40B4-BE49-F238E27FC236}">
                <a16:creationId xmlns:a16="http://schemas.microsoft.com/office/drawing/2014/main" id="{E69AB53E-6566-42B1-A87A-589EE239D5AA}"/>
              </a:ext>
            </a:extLst>
          </p:cNvPr>
          <p:cNvSpPr>
            <a:spLocks noGrp="1"/>
          </p:cNvSpPr>
          <p:nvPr>
            <p:ph type="pic" sz="quarter" idx="20" hasCustomPrompt="1"/>
          </p:nvPr>
        </p:nvSpPr>
        <p:spPr>
          <a:xfrm>
            <a:off x="833175" y="1963738"/>
            <a:ext cx="6759223" cy="4217987"/>
          </a:xfrm>
          <a:solidFill>
            <a:schemeClr val="accent1"/>
          </a:solidFill>
        </p:spPr>
        <p:txBody>
          <a:bodyPr rtlCol="0" anchor="ctr">
            <a:normAutofit/>
          </a:bodyPr>
          <a:lstStyle>
            <a:lvl1pPr algn="ctr">
              <a:defRPr sz="1600"/>
            </a:lvl1pPr>
          </a:lstStyle>
          <a:p>
            <a:pPr rtl="0"/>
            <a:r>
              <a:rPr lang="fr-FR" noProof="0"/>
              <a:t>Cliquez pour insérer une image</a:t>
            </a:r>
          </a:p>
        </p:txBody>
      </p:sp>
      <p:sp>
        <p:nvSpPr>
          <p:cNvPr id="20" name="Espace réservé du texte 11">
            <a:extLst>
              <a:ext uri="{FF2B5EF4-FFF2-40B4-BE49-F238E27FC236}">
                <a16:creationId xmlns:a16="http://schemas.microsoft.com/office/drawing/2014/main" id="{FD3509C8-7877-6946-8CE5-00F7B9552E07}"/>
              </a:ext>
            </a:extLst>
          </p:cNvPr>
          <p:cNvSpPr>
            <a:spLocks noGrp="1"/>
          </p:cNvSpPr>
          <p:nvPr>
            <p:ph type="body" sz="quarter" idx="24" hasCustomPrompt="1"/>
          </p:nvPr>
        </p:nvSpPr>
        <p:spPr>
          <a:xfrm>
            <a:off x="8432800" y="3725227"/>
            <a:ext cx="2919113" cy="1835313"/>
          </a:xfrm>
        </p:spPr>
        <p:txBody>
          <a:bodyPr lIns="0" tIns="0" rIns="0" bIns="0" rtlCol="0">
            <a:noAutofit/>
          </a:bodyPr>
          <a:lstStyle>
            <a:lvl1pPr marL="0" indent="0">
              <a:lnSpc>
                <a:spcPct val="90000"/>
              </a:lnSpc>
              <a:buNone/>
              <a:defRPr sz="1600" b="0">
                <a:solidFill>
                  <a:schemeClr val="accent5"/>
                </a:solidFill>
              </a:defRPr>
            </a:lvl1pPr>
          </a:lstStyle>
          <a:p>
            <a:pPr lvl="0" rtl="0"/>
            <a:r>
              <a:rPr lang="fr-FR" noProof="0"/>
              <a:t>Cliquez ici pour modifier le style du texte</a:t>
            </a:r>
          </a:p>
        </p:txBody>
      </p:sp>
      <p:sp>
        <p:nvSpPr>
          <p:cNvPr id="19" name="Espace réservé du texte 11">
            <a:extLst>
              <a:ext uri="{FF2B5EF4-FFF2-40B4-BE49-F238E27FC236}">
                <a16:creationId xmlns:a16="http://schemas.microsoft.com/office/drawing/2014/main" id="{46EC1DFF-6B7A-4C4C-9BDC-76D1FE8DD60B}"/>
              </a:ext>
            </a:extLst>
          </p:cNvPr>
          <p:cNvSpPr>
            <a:spLocks noGrp="1"/>
          </p:cNvSpPr>
          <p:nvPr>
            <p:ph type="body" sz="quarter" idx="23" hasCustomPrompt="1"/>
          </p:nvPr>
        </p:nvSpPr>
        <p:spPr>
          <a:xfrm>
            <a:off x="8432800" y="5692068"/>
            <a:ext cx="2919113" cy="532753"/>
          </a:xfrm>
        </p:spPr>
        <p:txBody>
          <a:bodyPr lIns="0" tIns="0" rIns="0" bIns="0" rtlCol="0" anchor="b">
            <a:noAutofit/>
          </a:bodyPr>
          <a:lstStyle>
            <a:lvl1pPr marL="0" indent="0">
              <a:lnSpc>
                <a:spcPct val="90000"/>
              </a:lnSpc>
              <a:buNone/>
              <a:defRPr sz="2000" b="1">
                <a:solidFill>
                  <a:schemeClr val="accent5"/>
                </a:solidFill>
              </a:defRPr>
            </a:lvl1pPr>
          </a:lstStyle>
          <a:p>
            <a:pPr lvl="0" rtl="0"/>
            <a:r>
              <a:rPr lang="fr-FR" noProof="0"/>
              <a:t>Cliquez ici pour modifier le style du texte</a:t>
            </a:r>
          </a:p>
        </p:txBody>
      </p:sp>
      <p:sp>
        <p:nvSpPr>
          <p:cNvPr id="17" name="Espace réservé du numéro de diapositive 16">
            <a:extLst>
              <a:ext uri="{FF2B5EF4-FFF2-40B4-BE49-F238E27FC236}">
                <a16:creationId xmlns:a16="http://schemas.microsoft.com/office/drawing/2014/main" id="{127BF259-DAF9-B243-B6F0-58E2A58BD7DC}"/>
              </a:ext>
            </a:extLst>
          </p:cNvPr>
          <p:cNvSpPr>
            <a:spLocks noGrp="1"/>
          </p:cNvSpPr>
          <p:nvPr>
            <p:ph type="sldNum" sz="quarter" idx="17"/>
          </p:nvPr>
        </p:nvSpPr>
        <p:spPr/>
        <p:txBody>
          <a:bodyPr rtlCol="0"/>
          <a:lstStyle>
            <a:lvl1pPr>
              <a:defRPr sz="1200">
                <a:latin typeface="+mn-lt"/>
                <a:cs typeface="Arial" panose="020B0604020202020204" pitchFamily="34" charset="0"/>
              </a:defRPr>
            </a:lvl1pPr>
          </a:lstStyle>
          <a:p>
            <a:pPr rtl="0"/>
            <a:fld id="{A52BEA90-E6BE-45F4-8D5D-C2E01FE3DBCB}" type="slidenum">
              <a:rPr lang="fr-FR" noProof="0" smtClean="0"/>
              <a:pPr/>
              <a:t>‹N°›</a:t>
            </a:fld>
            <a:endParaRPr lang="fr-FR" noProof="0"/>
          </a:p>
        </p:txBody>
      </p:sp>
    </p:spTree>
    <p:extLst>
      <p:ext uri="{BB962C8B-B14F-4D97-AF65-F5344CB8AC3E}">
        <p14:creationId xmlns:p14="http://schemas.microsoft.com/office/powerpoint/2010/main" val="21050539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74DDE9C-955A-40E0-AEDB-57EE5B3775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fr-FR" noProof="0"/>
              <a:t>Cliquez pour modifier le style du titre du masque</a:t>
            </a:r>
          </a:p>
        </p:txBody>
      </p:sp>
      <p:sp>
        <p:nvSpPr>
          <p:cNvPr id="3" name="Espace réservé du texte 2">
            <a:extLst>
              <a:ext uri="{FF2B5EF4-FFF2-40B4-BE49-F238E27FC236}">
                <a16:creationId xmlns:a16="http://schemas.microsoft.com/office/drawing/2014/main" id="{2C8092AA-470A-438D-B06A-389D4965D1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numéro de diapositive 5">
            <a:extLst>
              <a:ext uri="{FF2B5EF4-FFF2-40B4-BE49-F238E27FC236}">
                <a16:creationId xmlns:a16="http://schemas.microsoft.com/office/drawing/2014/main" id="{2F0C0FCC-269D-49E4-B1A8-2F5D9EEA56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n-lt"/>
                <a:cs typeface="Arial" panose="020B0604020202020204" pitchFamily="34" charset="0"/>
              </a:defRPr>
            </a:lvl1pPr>
          </a:lstStyle>
          <a:p>
            <a:pPr rtl="0"/>
            <a:fld id="{A52BEA90-E6BE-45F4-8D5D-C2E01FE3DBCB}" type="slidenum">
              <a:rPr lang="fr-FR" noProof="0" smtClean="0"/>
              <a:pPr/>
              <a:t>‹N°›</a:t>
            </a:fld>
            <a:endParaRPr lang="fr-FR" noProof="0"/>
          </a:p>
        </p:txBody>
      </p:sp>
    </p:spTree>
    <p:extLst>
      <p:ext uri="{BB962C8B-B14F-4D97-AF65-F5344CB8AC3E}">
        <p14:creationId xmlns:p14="http://schemas.microsoft.com/office/powerpoint/2010/main" val="144172431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78" r:id="rId4"/>
    <p:sldLayoutId id="2147483679" r:id="rId5"/>
    <p:sldLayoutId id="2147483680" r:id="rId6"/>
    <p:sldLayoutId id="2147483682" r:id="rId7"/>
    <p:sldLayoutId id="2147483687" r:id="rId8"/>
    <p:sldLayoutId id="2147483686" r:id="rId9"/>
    <p:sldLayoutId id="2147483681" r:id="rId10"/>
  </p:sldLayoutIdLst>
  <p:hf hd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4.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image 4" descr="Montagne couverte de neige&#10;">
            <a:extLst>
              <a:ext uri="{FF2B5EF4-FFF2-40B4-BE49-F238E27FC236}">
                <a16:creationId xmlns:a16="http://schemas.microsoft.com/office/drawing/2014/main" id="{7913F9A8-5859-8441-9D34-EA6DF53BAFAB}"/>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a:stretch/>
        </p:blipFill>
        <p:spPr/>
      </p:pic>
      <p:sp>
        <p:nvSpPr>
          <p:cNvPr id="6" name="Titre 2">
            <a:extLst>
              <a:ext uri="{FF2B5EF4-FFF2-40B4-BE49-F238E27FC236}">
                <a16:creationId xmlns:a16="http://schemas.microsoft.com/office/drawing/2014/main" id="{C60E6CE8-7AB6-B54A-8434-8F730542E2DD}"/>
              </a:ext>
            </a:extLst>
          </p:cNvPr>
          <p:cNvSpPr>
            <a:spLocks noGrp="1"/>
          </p:cNvSpPr>
          <p:nvPr>
            <p:ph type="title"/>
          </p:nvPr>
        </p:nvSpPr>
        <p:spPr/>
        <p:txBody>
          <a:bodyPr rtlCol="0"/>
          <a:lstStyle/>
          <a:p>
            <a:pPr rtl="0"/>
            <a:r>
              <a:rPr lang="fr-FR" dirty="0"/>
              <a:t>Prérequis</a:t>
            </a:r>
          </a:p>
        </p:txBody>
      </p:sp>
    </p:spTree>
    <p:extLst>
      <p:ext uri="{BB962C8B-B14F-4D97-AF65-F5344CB8AC3E}">
        <p14:creationId xmlns:p14="http://schemas.microsoft.com/office/powerpoint/2010/main" val="4031715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BF3A398-534D-E2FB-8220-C4EC4C948B3E}"/>
              </a:ext>
            </a:extLst>
          </p:cNvPr>
          <p:cNvSpPr/>
          <p:nvPr/>
        </p:nvSpPr>
        <p:spPr>
          <a:xfrm>
            <a:off x="30664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6646FC50-47B2-00E7-5575-E6E443DD1207}"/>
              </a:ext>
            </a:extLst>
          </p:cNvPr>
          <p:cNvSpPr txBox="1"/>
          <p:nvPr/>
        </p:nvSpPr>
        <p:spPr>
          <a:xfrm>
            <a:off x="9525" y="0"/>
            <a:ext cx="2961660" cy="369332"/>
          </a:xfrm>
          <a:prstGeom prst="rect">
            <a:avLst/>
          </a:prstGeom>
          <a:noFill/>
        </p:spPr>
        <p:txBody>
          <a:bodyPr wrap="square" rtlCol="0">
            <a:spAutoFit/>
          </a:bodyPr>
          <a:lstStyle/>
          <a:p>
            <a:r>
              <a:rPr lang="fr-FR" dirty="0"/>
              <a:t>Palan à main</a:t>
            </a:r>
          </a:p>
        </p:txBody>
      </p:sp>
      <p:pic>
        <p:nvPicPr>
          <p:cNvPr id="4" name="Image 3" descr="Une image contenant texte, écriture manuscrite, intérieur&#10;&#10;Description générée automatiquement">
            <a:extLst>
              <a:ext uri="{FF2B5EF4-FFF2-40B4-BE49-F238E27FC236}">
                <a16:creationId xmlns:a16="http://schemas.microsoft.com/office/drawing/2014/main" id="{AB71BECD-9977-29FB-098C-B511F82C9DC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24785" t="26977" r="19236" b="6615"/>
          <a:stretch/>
        </p:blipFill>
        <p:spPr>
          <a:xfrm rot="5280000">
            <a:off x="1588177" y="-758872"/>
            <a:ext cx="4139006" cy="6546817"/>
          </a:xfrm>
          <a:prstGeom prst="rect">
            <a:avLst/>
          </a:prstGeom>
        </p:spPr>
      </p:pic>
      <p:sp>
        <p:nvSpPr>
          <p:cNvPr id="5" name="Rectangle 4">
            <a:extLst>
              <a:ext uri="{FF2B5EF4-FFF2-40B4-BE49-F238E27FC236}">
                <a16:creationId xmlns:a16="http://schemas.microsoft.com/office/drawing/2014/main" id="{7503753D-DFCD-48CD-79B2-B79E5EE170C6}"/>
              </a:ext>
            </a:extLst>
          </p:cNvPr>
          <p:cNvSpPr/>
          <p:nvPr/>
        </p:nvSpPr>
        <p:spPr>
          <a:xfrm flipH="1">
            <a:off x="0" y="482310"/>
            <a:ext cx="600075" cy="54191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D7243988-CC48-8757-6013-E678A0EDCC37}"/>
              </a:ext>
            </a:extLst>
          </p:cNvPr>
          <p:cNvSpPr/>
          <p:nvPr/>
        </p:nvSpPr>
        <p:spPr>
          <a:xfrm flipH="1">
            <a:off x="3495543" y="-10161"/>
            <a:ext cx="190631" cy="54191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F584CA5B-6595-1E78-8E43-2A1F3676DE7E}"/>
              </a:ext>
            </a:extLst>
          </p:cNvPr>
          <p:cNvSpPr/>
          <p:nvPr/>
        </p:nvSpPr>
        <p:spPr>
          <a:xfrm flipH="1">
            <a:off x="152397" y="476231"/>
            <a:ext cx="6687279" cy="2353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444445C0-9A74-AD84-03F4-97E5C7E0A48D}"/>
              </a:ext>
            </a:extLst>
          </p:cNvPr>
          <p:cNvSpPr/>
          <p:nvPr/>
        </p:nvSpPr>
        <p:spPr>
          <a:xfrm flipH="1">
            <a:off x="419036" y="4514789"/>
            <a:ext cx="5086414" cy="17220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34B036D9-BEA9-6B1D-AB93-7CB9D3AFFC01}"/>
              </a:ext>
            </a:extLst>
          </p:cNvPr>
          <p:cNvSpPr/>
          <p:nvPr/>
        </p:nvSpPr>
        <p:spPr>
          <a:xfrm flipH="1">
            <a:off x="6629027" y="369332"/>
            <a:ext cx="533936" cy="54191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carte, dessin, croquis&#10;&#10;Description générée automatiquement">
            <a:extLst>
              <a:ext uri="{FF2B5EF4-FFF2-40B4-BE49-F238E27FC236}">
                <a16:creationId xmlns:a16="http://schemas.microsoft.com/office/drawing/2014/main" id="{C9949534-4181-C600-4BC5-4BD280C4DE6E}"/>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l="8170" t="12540" r="19847" b="15556"/>
          <a:stretch/>
        </p:blipFill>
        <p:spPr>
          <a:xfrm rot="-60000">
            <a:off x="6678396" y="-21513"/>
            <a:ext cx="5140007" cy="6845901"/>
          </a:xfrm>
          <a:prstGeom prst="rect">
            <a:avLst/>
          </a:prstGeom>
        </p:spPr>
      </p:pic>
    </p:spTree>
    <p:extLst>
      <p:ext uri="{BB962C8B-B14F-4D97-AF65-F5344CB8AC3E}">
        <p14:creationId xmlns:p14="http://schemas.microsoft.com/office/powerpoint/2010/main" val="3401501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BF3A398-534D-E2FB-8220-C4EC4C948B3E}"/>
              </a:ext>
            </a:extLst>
          </p:cNvPr>
          <p:cNvSpPr/>
          <p:nvPr/>
        </p:nvSpPr>
        <p:spPr>
          <a:xfrm>
            <a:off x="30664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6646FC50-47B2-00E7-5575-E6E443DD1207}"/>
              </a:ext>
            </a:extLst>
          </p:cNvPr>
          <p:cNvSpPr txBox="1"/>
          <p:nvPr/>
        </p:nvSpPr>
        <p:spPr>
          <a:xfrm>
            <a:off x="9525" y="0"/>
            <a:ext cx="2961660" cy="369332"/>
          </a:xfrm>
          <a:prstGeom prst="rect">
            <a:avLst/>
          </a:prstGeom>
          <a:noFill/>
        </p:spPr>
        <p:txBody>
          <a:bodyPr wrap="square" rtlCol="0">
            <a:spAutoFit/>
          </a:bodyPr>
          <a:lstStyle/>
          <a:p>
            <a:r>
              <a:rPr lang="fr-FR" dirty="0"/>
              <a:t>Palan à main</a:t>
            </a:r>
          </a:p>
        </p:txBody>
      </p:sp>
      <p:sp>
        <p:nvSpPr>
          <p:cNvPr id="5" name="Rectangle 4">
            <a:extLst>
              <a:ext uri="{FF2B5EF4-FFF2-40B4-BE49-F238E27FC236}">
                <a16:creationId xmlns:a16="http://schemas.microsoft.com/office/drawing/2014/main" id="{7503753D-DFCD-48CD-79B2-B79E5EE170C6}"/>
              </a:ext>
            </a:extLst>
          </p:cNvPr>
          <p:cNvSpPr/>
          <p:nvPr/>
        </p:nvSpPr>
        <p:spPr>
          <a:xfrm flipH="1">
            <a:off x="0" y="482310"/>
            <a:ext cx="600075" cy="54191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D7243988-CC48-8757-6013-E678A0EDCC37}"/>
              </a:ext>
            </a:extLst>
          </p:cNvPr>
          <p:cNvSpPr/>
          <p:nvPr/>
        </p:nvSpPr>
        <p:spPr>
          <a:xfrm flipH="1">
            <a:off x="3495543" y="-10161"/>
            <a:ext cx="190631" cy="54191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F584CA5B-6595-1E78-8E43-2A1F3676DE7E}"/>
              </a:ext>
            </a:extLst>
          </p:cNvPr>
          <p:cNvSpPr/>
          <p:nvPr/>
        </p:nvSpPr>
        <p:spPr>
          <a:xfrm flipH="1">
            <a:off x="152397" y="476231"/>
            <a:ext cx="6687279" cy="2353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444445C0-9A74-AD84-03F4-97E5C7E0A48D}"/>
              </a:ext>
            </a:extLst>
          </p:cNvPr>
          <p:cNvSpPr/>
          <p:nvPr/>
        </p:nvSpPr>
        <p:spPr>
          <a:xfrm flipH="1">
            <a:off x="419036" y="4514789"/>
            <a:ext cx="5086414" cy="17220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34B036D9-BEA9-6B1D-AB93-7CB9D3AFFC01}"/>
              </a:ext>
            </a:extLst>
          </p:cNvPr>
          <p:cNvSpPr/>
          <p:nvPr/>
        </p:nvSpPr>
        <p:spPr>
          <a:xfrm flipH="1">
            <a:off x="6629027" y="369332"/>
            <a:ext cx="533936" cy="54191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carte, dessin, croquis&#10;&#10;Description générée automatiquement">
            <a:extLst>
              <a:ext uri="{FF2B5EF4-FFF2-40B4-BE49-F238E27FC236}">
                <a16:creationId xmlns:a16="http://schemas.microsoft.com/office/drawing/2014/main" id="{C9949534-4181-C600-4BC5-4BD280C4DE6E}"/>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8170" t="12540" r="19847" b="15556"/>
          <a:stretch/>
        </p:blipFill>
        <p:spPr>
          <a:xfrm rot="-60000">
            <a:off x="6678396" y="-21513"/>
            <a:ext cx="5140007" cy="6845901"/>
          </a:xfrm>
          <a:prstGeom prst="rect">
            <a:avLst/>
          </a:prstGeom>
        </p:spPr>
      </p:pic>
      <p:sp>
        <p:nvSpPr>
          <p:cNvPr id="2" name="Rectangle 1">
            <a:extLst>
              <a:ext uri="{FF2B5EF4-FFF2-40B4-BE49-F238E27FC236}">
                <a16:creationId xmlns:a16="http://schemas.microsoft.com/office/drawing/2014/main" id="{7AACB852-D08D-764D-5A2E-28310EA14ADB}"/>
              </a:ext>
            </a:extLst>
          </p:cNvPr>
          <p:cNvSpPr/>
          <p:nvPr/>
        </p:nvSpPr>
        <p:spPr>
          <a:xfrm>
            <a:off x="7432676" y="1110187"/>
            <a:ext cx="76199" cy="3801537"/>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D03699F7-0153-D8AE-5038-97E59E31BBA0}"/>
              </a:ext>
            </a:extLst>
          </p:cNvPr>
          <p:cNvSpPr/>
          <p:nvPr/>
        </p:nvSpPr>
        <p:spPr>
          <a:xfrm>
            <a:off x="7508875" y="1161056"/>
            <a:ext cx="76199" cy="3471270"/>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107D2C8F-522B-9C6A-D5D4-2010B4B04BDE}"/>
              </a:ext>
            </a:extLst>
          </p:cNvPr>
          <p:cNvSpPr/>
          <p:nvPr/>
        </p:nvSpPr>
        <p:spPr>
          <a:xfrm>
            <a:off x="7585074" y="1246712"/>
            <a:ext cx="76199" cy="3360213"/>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B36EAC50-E23C-E684-9822-640017624373}"/>
              </a:ext>
            </a:extLst>
          </p:cNvPr>
          <p:cNvSpPr/>
          <p:nvPr/>
        </p:nvSpPr>
        <p:spPr>
          <a:xfrm>
            <a:off x="7661273" y="1551511"/>
            <a:ext cx="117315" cy="2906189"/>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F8F4C098-B10B-2282-27C3-07EA59CE0C4E}"/>
              </a:ext>
            </a:extLst>
          </p:cNvPr>
          <p:cNvSpPr/>
          <p:nvPr/>
        </p:nvSpPr>
        <p:spPr>
          <a:xfrm>
            <a:off x="7778589" y="1551511"/>
            <a:ext cx="117316" cy="2906189"/>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4CBBF65C-3F17-B96B-ACD8-7C50DCD86B48}"/>
              </a:ext>
            </a:extLst>
          </p:cNvPr>
          <p:cNvSpPr/>
          <p:nvPr/>
        </p:nvSpPr>
        <p:spPr>
          <a:xfrm>
            <a:off x="7895905" y="1271932"/>
            <a:ext cx="117315" cy="3334993"/>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8D0A67CE-AAAA-3A9A-0B6A-9FA952D76CA8}"/>
              </a:ext>
            </a:extLst>
          </p:cNvPr>
          <p:cNvSpPr/>
          <p:nvPr/>
        </p:nvSpPr>
        <p:spPr>
          <a:xfrm>
            <a:off x="8013220" y="1122707"/>
            <a:ext cx="117315" cy="3789017"/>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FD7FFFCD-AE80-3FCF-B6BE-44AD5F2246CD}"/>
              </a:ext>
            </a:extLst>
          </p:cNvPr>
          <p:cNvSpPr/>
          <p:nvPr/>
        </p:nvSpPr>
        <p:spPr>
          <a:xfrm>
            <a:off x="8130535" y="1646583"/>
            <a:ext cx="117315" cy="2665068"/>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BD0FFE43-CFF3-D32E-7B4D-8B73CB302BE5}"/>
              </a:ext>
            </a:extLst>
          </p:cNvPr>
          <p:cNvSpPr/>
          <p:nvPr/>
        </p:nvSpPr>
        <p:spPr>
          <a:xfrm>
            <a:off x="8247851" y="2527300"/>
            <a:ext cx="269714" cy="936626"/>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8413C28B-BA82-0F5E-73D5-94FB6DFA98E2}"/>
              </a:ext>
            </a:extLst>
          </p:cNvPr>
          <p:cNvSpPr/>
          <p:nvPr/>
        </p:nvSpPr>
        <p:spPr>
          <a:xfrm>
            <a:off x="8428959" y="2231105"/>
            <a:ext cx="80042" cy="29619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2C4DCC27-2ED8-2CEE-9215-6E69990FFE56}"/>
              </a:ext>
            </a:extLst>
          </p:cNvPr>
          <p:cNvSpPr/>
          <p:nvPr/>
        </p:nvSpPr>
        <p:spPr>
          <a:xfrm>
            <a:off x="8428132" y="3463926"/>
            <a:ext cx="80042" cy="29619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033FEF46-2F2E-EC11-96D3-D349E9DD4962}"/>
              </a:ext>
            </a:extLst>
          </p:cNvPr>
          <p:cNvSpPr/>
          <p:nvPr/>
        </p:nvSpPr>
        <p:spPr>
          <a:xfrm>
            <a:off x="8518659" y="2768845"/>
            <a:ext cx="418965" cy="472830"/>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9C150981-518F-4A98-1076-C8748EF5A4AA}"/>
              </a:ext>
            </a:extLst>
          </p:cNvPr>
          <p:cNvSpPr/>
          <p:nvPr/>
        </p:nvSpPr>
        <p:spPr>
          <a:xfrm>
            <a:off x="8937624" y="2774540"/>
            <a:ext cx="1079501" cy="42903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5C4DE2DA-7A1C-057B-167F-EDB04DC9CFAD}"/>
              </a:ext>
            </a:extLst>
          </p:cNvPr>
          <p:cNvSpPr/>
          <p:nvPr/>
        </p:nvSpPr>
        <p:spPr>
          <a:xfrm>
            <a:off x="10020462" y="2762495"/>
            <a:ext cx="542764" cy="472830"/>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627BFDC5-5357-B740-CA95-74506AC9A3ED}"/>
              </a:ext>
            </a:extLst>
          </p:cNvPr>
          <p:cNvSpPr/>
          <p:nvPr/>
        </p:nvSpPr>
        <p:spPr>
          <a:xfrm>
            <a:off x="10563225" y="2774540"/>
            <a:ext cx="441325" cy="42903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29B5A961-7869-797D-E728-98BD831A61D2}"/>
              </a:ext>
            </a:extLst>
          </p:cNvPr>
          <p:cNvSpPr/>
          <p:nvPr/>
        </p:nvSpPr>
        <p:spPr>
          <a:xfrm>
            <a:off x="10490799" y="2724910"/>
            <a:ext cx="72425" cy="45719"/>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a:extLst>
              <a:ext uri="{FF2B5EF4-FFF2-40B4-BE49-F238E27FC236}">
                <a16:creationId xmlns:a16="http://schemas.microsoft.com/office/drawing/2014/main" id="{9928C975-AE73-216E-3AAE-F09ED3F2EC6A}"/>
              </a:ext>
            </a:extLst>
          </p:cNvPr>
          <p:cNvSpPr/>
          <p:nvPr/>
        </p:nvSpPr>
        <p:spPr>
          <a:xfrm>
            <a:off x="10490799" y="3232561"/>
            <a:ext cx="72425" cy="45719"/>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0725D5D3-08D9-11DB-6A81-E67D865A23C7}"/>
              </a:ext>
            </a:extLst>
          </p:cNvPr>
          <p:cNvSpPr/>
          <p:nvPr/>
        </p:nvSpPr>
        <p:spPr>
          <a:xfrm>
            <a:off x="10744271" y="3203575"/>
            <a:ext cx="201824" cy="1340792"/>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9785DA43-C475-92AA-38D7-98B772430C5E}"/>
              </a:ext>
            </a:extLst>
          </p:cNvPr>
          <p:cNvSpPr/>
          <p:nvPr/>
        </p:nvSpPr>
        <p:spPr>
          <a:xfrm>
            <a:off x="10948606" y="3496652"/>
            <a:ext cx="45719" cy="640757"/>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a:extLst>
              <a:ext uri="{FF2B5EF4-FFF2-40B4-BE49-F238E27FC236}">
                <a16:creationId xmlns:a16="http://schemas.microsoft.com/office/drawing/2014/main" id="{01FF236B-EDD5-2752-ADE9-E841283C85E8}"/>
              </a:ext>
            </a:extLst>
          </p:cNvPr>
          <p:cNvSpPr/>
          <p:nvPr/>
        </p:nvSpPr>
        <p:spPr>
          <a:xfrm>
            <a:off x="10994325" y="3731951"/>
            <a:ext cx="186399" cy="199467"/>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E1701DC5-290F-7509-2390-C797104CCF76}"/>
              </a:ext>
            </a:extLst>
          </p:cNvPr>
          <p:cNvSpPr/>
          <p:nvPr/>
        </p:nvSpPr>
        <p:spPr>
          <a:xfrm>
            <a:off x="10698552" y="3512289"/>
            <a:ext cx="45719" cy="625120"/>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a:extLst>
              <a:ext uri="{FF2B5EF4-FFF2-40B4-BE49-F238E27FC236}">
                <a16:creationId xmlns:a16="http://schemas.microsoft.com/office/drawing/2014/main" id="{6F616842-8648-00F0-C8BE-D9D2C1FE66EA}"/>
              </a:ext>
            </a:extLst>
          </p:cNvPr>
          <p:cNvSpPr/>
          <p:nvPr/>
        </p:nvSpPr>
        <p:spPr>
          <a:xfrm>
            <a:off x="10122612" y="3618858"/>
            <a:ext cx="578528" cy="429035"/>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a16="http://schemas.microsoft.com/office/drawing/2014/main" id="{4A0315F0-B4C9-CE4D-97C0-B3A53300B34A}"/>
              </a:ext>
            </a:extLst>
          </p:cNvPr>
          <p:cNvSpPr/>
          <p:nvPr/>
        </p:nvSpPr>
        <p:spPr>
          <a:xfrm>
            <a:off x="9929060" y="3747749"/>
            <a:ext cx="185427" cy="191206"/>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a:extLst>
              <a:ext uri="{FF2B5EF4-FFF2-40B4-BE49-F238E27FC236}">
                <a16:creationId xmlns:a16="http://schemas.microsoft.com/office/drawing/2014/main" id="{8A5ECB13-D5B3-7D87-F84B-38330C0D01C0}"/>
              </a:ext>
            </a:extLst>
          </p:cNvPr>
          <p:cNvSpPr/>
          <p:nvPr/>
        </p:nvSpPr>
        <p:spPr>
          <a:xfrm>
            <a:off x="10120101" y="3232561"/>
            <a:ext cx="289991" cy="386297"/>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a:extLst>
              <a:ext uri="{FF2B5EF4-FFF2-40B4-BE49-F238E27FC236}">
                <a16:creationId xmlns:a16="http://schemas.microsoft.com/office/drawing/2014/main" id="{F18FBE42-3247-37ED-F561-221817107236}"/>
              </a:ext>
            </a:extLst>
          </p:cNvPr>
          <p:cNvSpPr/>
          <p:nvPr/>
        </p:nvSpPr>
        <p:spPr>
          <a:xfrm>
            <a:off x="10413206" y="3232561"/>
            <a:ext cx="72426" cy="73348"/>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a:extLst>
              <a:ext uri="{FF2B5EF4-FFF2-40B4-BE49-F238E27FC236}">
                <a16:creationId xmlns:a16="http://schemas.microsoft.com/office/drawing/2014/main" id="{37B37DE9-1E50-740F-2B5A-18DE2FAE9614}"/>
              </a:ext>
            </a:extLst>
          </p:cNvPr>
          <p:cNvSpPr/>
          <p:nvPr/>
        </p:nvSpPr>
        <p:spPr>
          <a:xfrm>
            <a:off x="10114487" y="2252409"/>
            <a:ext cx="298719" cy="510086"/>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a:extLst>
              <a:ext uri="{FF2B5EF4-FFF2-40B4-BE49-F238E27FC236}">
                <a16:creationId xmlns:a16="http://schemas.microsoft.com/office/drawing/2014/main" id="{B018535C-8DE9-D06D-FD81-AFD75902C441}"/>
              </a:ext>
            </a:extLst>
          </p:cNvPr>
          <p:cNvSpPr/>
          <p:nvPr/>
        </p:nvSpPr>
        <p:spPr>
          <a:xfrm>
            <a:off x="10404024" y="2669626"/>
            <a:ext cx="103207" cy="9286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a:extLst>
              <a:ext uri="{FF2B5EF4-FFF2-40B4-BE49-F238E27FC236}">
                <a16:creationId xmlns:a16="http://schemas.microsoft.com/office/drawing/2014/main" id="{B0AEB6F0-092C-FEB1-0153-5691B04A47C3}"/>
              </a:ext>
            </a:extLst>
          </p:cNvPr>
          <p:cNvSpPr/>
          <p:nvPr/>
        </p:nvSpPr>
        <p:spPr>
          <a:xfrm>
            <a:off x="8539900" y="2607547"/>
            <a:ext cx="1570260" cy="123198"/>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39">
            <a:extLst>
              <a:ext uri="{FF2B5EF4-FFF2-40B4-BE49-F238E27FC236}">
                <a16:creationId xmlns:a16="http://schemas.microsoft.com/office/drawing/2014/main" id="{190C13AE-180E-CBF1-3062-E966CB7BC3C5}"/>
              </a:ext>
            </a:extLst>
          </p:cNvPr>
          <p:cNvSpPr/>
          <p:nvPr/>
        </p:nvSpPr>
        <p:spPr>
          <a:xfrm>
            <a:off x="10041229" y="2547606"/>
            <a:ext cx="68931" cy="59941"/>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a:extLst>
              <a:ext uri="{FF2B5EF4-FFF2-40B4-BE49-F238E27FC236}">
                <a16:creationId xmlns:a16="http://schemas.microsoft.com/office/drawing/2014/main" id="{FD4A27B0-EDFE-9643-8282-9A6C7BF5390E}"/>
              </a:ext>
            </a:extLst>
          </p:cNvPr>
          <p:cNvSpPr/>
          <p:nvPr/>
        </p:nvSpPr>
        <p:spPr>
          <a:xfrm>
            <a:off x="10061646" y="3236075"/>
            <a:ext cx="55943" cy="4571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a:extLst>
              <a:ext uri="{FF2B5EF4-FFF2-40B4-BE49-F238E27FC236}">
                <a16:creationId xmlns:a16="http://schemas.microsoft.com/office/drawing/2014/main" id="{94BB4BAD-05A8-89E7-B1DD-9391554B336A}"/>
              </a:ext>
            </a:extLst>
          </p:cNvPr>
          <p:cNvSpPr/>
          <p:nvPr/>
        </p:nvSpPr>
        <p:spPr>
          <a:xfrm>
            <a:off x="10054217" y="2723126"/>
            <a:ext cx="55943" cy="4571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a16="http://schemas.microsoft.com/office/drawing/2014/main" id="{EE828612-CEE1-CCF7-F58D-8217C5479B6C}"/>
              </a:ext>
            </a:extLst>
          </p:cNvPr>
          <p:cNvSpPr/>
          <p:nvPr/>
        </p:nvSpPr>
        <p:spPr>
          <a:xfrm>
            <a:off x="8535278" y="3246375"/>
            <a:ext cx="367332" cy="4571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43">
            <a:extLst>
              <a:ext uri="{FF2B5EF4-FFF2-40B4-BE49-F238E27FC236}">
                <a16:creationId xmlns:a16="http://schemas.microsoft.com/office/drawing/2014/main" id="{23F801F7-8EB7-B030-23D1-1A7CD72B4F3A}"/>
              </a:ext>
            </a:extLst>
          </p:cNvPr>
          <p:cNvSpPr/>
          <p:nvPr/>
        </p:nvSpPr>
        <p:spPr>
          <a:xfrm>
            <a:off x="8558681" y="2720776"/>
            <a:ext cx="367332" cy="4571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a:extLst>
              <a:ext uri="{FF2B5EF4-FFF2-40B4-BE49-F238E27FC236}">
                <a16:creationId xmlns:a16="http://schemas.microsoft.com/office/drawing/2014/main" id="{AF3F1BA2-4CF2-C6B7-353E-2D6AA3422619}"/>
              </a:ext>
            </a:extLst>
          </p:cNvPr>
          <p:cNvSpPr/>
          <p:nvPr/>
        </p:nvSpPr>
        <p:spPr>
          <a:xfrm>
            <a:off x="8534457" y="3295457"/>
            <a:ext cx="1588153" cy="98260"/>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a:extLst>
              <a:ext uri="{FF2B5EF4-FFF2-40B4-BE49-F238E27FC236}">
                <a16:creationId xmlns:a16="http://schemas.microsoft.com/office/drawing/2014/main" id="{DBC7BA78-6923-1803-797F-1C3A4FB3F784}"/>
              </a:ext>
            </a:extLst>
          </p:cNvPr>
          <p:cNvSpPr/>
          <p:nvPr/>
        </p:nvSpPr>
        <p:spPr>
          <a:xfrm>
            <a:off x="8907777" y="3259687"/>
            <a:ext cx="1118855" cy="4571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a:extLst>
              <a:ext uri="{FF2B5EF4-FFF2-40B4-BE49-F238E27FC236}">
                <a16:creationId xmlns:a16="http://schemas.microsoft.com/office/drawing/2014/main" id="{F7BC91E7-A7AE-7F9B-2D02-1B9D8F22D457}"/>
              </a:ext>
            </a:extLst>
          </p:cNvPr>
          <p:cNvSpPr/>
          <p:nvPr/>
        </p:nvSpPr>
        <p:spPr>
          <a:xfrm>
            <a:off x="8886859" y="3388363"/>
            <a:ext cx="855604" cy="65486"/>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47">
            <a:extLst>
              <a:ext uri="{FF2B5EF4-FFF2-40B4-BE49-F238E27FC236}">
                <a16:creationId xmlns:a16="http://schemas.microsoft.com/office/drawing/2014/main" id="{4402A07F-669E-DBBD-8021-68F5381FAEF1}"/>
              </a:ext>
            </a:extLst>
          </p:cNvPr>
          <p:cNvSpPr/>
          <p:nvPr/>
        </p:nvSpPr>
        <p:spPr>
          <a:xfrm>
            <a:off x="8956332" y="3447499"/>
            <a:ext cx="276968" cy="151157"/>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48">
            <a:extLst>
              <a:ext uri="{FF2B5EF4-FFF2-40B4-BE49-F238E27FC236}">
                <a16:creationId xmlns:a16="http://schemas.microsoft.com/office/drawing/2014/main" id="{860F6BF8-D242-7E39-52F2-6908924AB98E}"/>
              </a:ext>
            </a:extLst>
          </p:cNvPr>
          <p:cNvSpPr/>
          <p:nvPr/>
        </p:nvSpPr>
        <p:spPr>
          <a:xfrm>
            <a:off x="8937623" y="3605833"/>
            <a:ext cx="258073" cy="4660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Rectangle 49">
            <a:extLst>
              <a:ext uri="{FF2B5EF4-FFF2-40B4-BE49-F238E27FC236}">
                <a16:creationId xmlns:a16="http://schemas.microsoft.com/office/drawing/2014/main" id="{3316ABA4-4586-FA26-B702-AEC958C4DB0C}"/>
              </a:ext>
            </a:extLst>
          </p:cNvPr>
          <p:cNvSpPr/>
          <p:nvPr/>
        </p:nvSpPr>
        <p:spPr>
          <a:xfrm>
            <a:off x="8936717" y="3659615"/>
            <a:ext cx="117316" cy="174733"/>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ectangle 50">
            <a:extLst>
              <a:ext uri="{FF2B5EF4-FFF2-40B4-BE49-F238E27FC236}">
                <a16:creationId xmlns:a16="http://schemas.microsoft.com/office/drawing/2014/main" id="{87815AFA-2BC3-A075-A1A6-48839A168811}"/>
              </a:ext>
            </a:extLst>
          </p:cNvPr>
          <p:cNvSpPr/>
          <p:nvPr/>
        </p:nvSpPr>
        <p:spPr>
          <a:xfrm>
            <a:off x="9621772" y="3650116"/>
            <a:ext cx="117316" cy="174733"/>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Rectangle 51">
            <a:extLst>
              <a:ext uri="{FF2B5EF4-FFF2-40B4-BE49-F238E27FC236}">
                <a16:creationId xmlns:a16="http://schemas.microsoft.com/office/drawing/2014/main" id="{840C4AC3-12A1-FE67-DEE0-E935EF053E92}"/>
              </a:ext>
            </a:extLst>
          </p:cNvPr>
          <p:cNvSpPr/>
          <p:nvPr/>
        </p:nvSpPr>
        <p:spPr>
          <a:xfrm>
            <a:off x="9471903" y="3599056"/>
            <a:ext cx="258073" cy="4660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Rectangle 52">
            <a:extLst>
              <a:ext uri="{FF2B5EF4-FFF2-40B4-BE49-F238E27FC236}">
                <a16:creationId xmlns:a16="http://schemas.microsoft.com/office/drawing/2014/main" id="{7C3AAA5F-35E0-410E-D24F-57CE7A510CE8}"/>
              </a:ext>
            </a:extLst>
          </p:cNvPr>
          <p:cNvSpPr/>
          <p:nvPr/>
        </p:nvSpPr>
        <p:spPr>
          <a:xfrm>
            <a:off x="9433122" y="3450047"/>
            <a:ext cx="276968" cy="155786"/>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Rectangle 53">
            <a:extLst>
              <a:ext uri="{FF2B5EF4-FFF2-40B4-BE49-F238E27FC236}">
                <a16:creationId xmlns:a16="http://schemas.microsoft.com/office/drawing/2014/main" id="{E9C4B048-3243-D98C-4D3D-F5851E107273}"/>
              </a:ext>
            </a:extLst>
          </p:cNvPr>
          <p:cNvSpPr/>
          <p:nvPr/>
        </p:nvSpPr>
        <p:spPr>
          <a:xfrm>
            <a:off x="8901354" y="2535290"/>
            <a:ext cx="847825" cy="68894"/>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Rectangle 54">
            <a:extLst>
              <a:ext uri="{FF2B5EF4-FFF2-40B4-BE49-F238E27FC236}">
                <a16:creationId xmlns:a16="http://schemas.microsoft.com/office/drawing/2014/main" id="{8F319F31-6A46-25B7-C3EC-F8956F1D04CE}"/>
              </a:ext>
            </a:extLst>
          </p:cNvPr>
          <p:cNvSpPr/>
          <p:nvPr/>
        </p:nvSpPr>
        <p:spPr>
          <a:xfrm>
            <a:off x="8941319" y="2181345"/>
            <a:ext cx="258073" cy="35394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Rectangle 55">
            <a:extLst>
              <a:ext uri="{FF2B5EF4-FFF2-40B4-BE49-F238E27FC236}">
                <a16:creationId xmlns:a16="http://schemas.microsoft.com/office/drawing/2014/main" id="{6A182BBA-C768-11B3-C1B2-24B936BF7060}"/>
              </a:ext>
            </a:extLst>
          </p:cNvPr>
          <p:cNvSpPr/>
          <p:nvPr/>
        </p:nvSpPr>
        <p:spPr>
          <a:xfrm>
            <a:off x="9470980" y="2182841"/>
            <a:ext cx="258073" cy="35394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Rectangle 56">
            <a:extLst>
              <a:ext uri="{FF2B5EF4-FFF2-40B4-BE49-F238E27FC236}">
                <a16:creationId xmlns:a16="http://schemas.microsoft.com/office/drawing/2014/main" id="{63338916-BBC0-83FE-3D3D-69E11BDA8472}"/>
              </a:ext>
            </a:extLst>
          </p:cNvPr>
          <p:cNvSpPr/>
          <p:nvPr/>
        </p:nvSpPr>
        <p:spPr>
          <a:xfrm rot="20970342">
            <a:off x="9162602" y="2246425"/>
            <a:ext cx="61250" cy="35394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Rectangle 57">
            <a:extLst>
              <a:ext uri="{FF2B5EF4-FFF2-40B4-BE49-F238E27FC236}">
                <a16:creationId xmlns:a16="http://schemas.microsoft.com/office/drawing/2014/main" id="{A2636E29-51CC-1405-5C9B-422996D1F6DB}"/>
              </a:ext>
            </a:extLst>
          </p:cNvPr>
          <p:cNvSpPr/>
          <p:nvPr/>
        </p:nvSpPr>
        <p:spPr>
          <a:xfrm rot="575211">
            <a:off x="9462167" y="2209799"/>
            <a:ext cx="61250" cy="35394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Rectangle 58">
            <a:extLst>
              <a:ext uri="{FF2B5EF4-FFF2-40B4-BE49-F238E27FC236}">
                <a16:creationId xmlns:a16="http://schemas.microsoft.com/office/drawing/2014/main" id="{6DF8DB5A-BD13-BAE4-2BEC-9AB2761D4681}"/>
              </a:ext>
            </a:extLst>
          </p:cNvPr>
          <p:cNvSpPr/>
          <p:nvPr/>
        </p:nvSpPr>
        <p:spPr>
          <a:xfrm>
            <a:off x="7661275" y="1313456"/>
            <a:ext cx="45719" cy="23805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Rectangle 59">
            <a:extLst>
              <a:ext uri="{FF2B5EF4-FFF2-40B4-BE49-F238E27FC236}">
                <a16:creationId xmlns:a16="http://schemas.microsoft.com/office/drawing/2014/main" id="{AA4B2DC5-911A-4F6C-131A-B34B6CD04223}"/>
              </a:ext>
            </a:extLst>
          </p:cNvPr>
          <p:cNvSpPr/>
          <p:nvPr/>
        </p:nvSpPr>
        <p:spPr>
          <a:xfrm rot="373770">
            <a:off x="7883091" y="1327691"/>
            <a:ext cx="45719" cy="23805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Rectangle 60">
            <a:extLst>
              <a:ext uri="{FF2B5EF4-FFF2-40B4-BE49-F238E27FC236}">
                <a16:creationId xmlns:a16="http://schemas.microsoft.com/office/drawing/2014/main" id="{D34B499F-4E4A-7F6D-A15E-88BE805AE228}"/>
              </a:ext>
            </a:extLst>
          </p:cNvPr>
          <p:cNvSpPr/>
          <p:nvPr/>
        </p:nvSpPr>
        <p:spPr>
          <a:xfrm rot="2626753">
            <a:off x="7948026" y="1126634"/>
            <a:ext cx="92628" cy="23805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Rectangle 61">
            <a:extLst>
              <a:ext uri="{FF2B5EF4-FFF2-40B4-BE49-F238E27FC236}">
                <a16:creationId xmlns:a16="http://schemas.microsoft.com/office/drawing/2014/main" id="{D5F103B5-6F82-8AF0-FE80-20B33336BD57}"/>
              </a:ext>
            </a:extLst>
          </p:cNvPr>
          <p:cNvSpPr/>
          <p:nvPr/>
        </p:nvSpPr>
        <p:spPr>
          <a:xfrm rot="18599418">
            <a:off x="7526440" y="1126634"/>
            <a:ext cx="92628" cy="23805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Rectangle 62">
            <a:extLst>
              <a:ext uri="{FF2B5EF4-FFF2-40B4-BE49-F238E27FC236}">
                <a16:creationId xmlns:a16="http://schemas.microsoft.com/office/drawing/2014/main" id="{C83440B3-9FD6-3CDC-E325-F90E71AE428F}"/>
              </a:ext>
            </a:extLst>
          </p:cNvPr>
          <p:cNvSpPr/>
          <p:nvPr/>
        </p:nvSpPr>
        <p:spPr>
          <a:xfrm rot="736609">
            <a:off x="7453075" y="4592792"/>
            <a:ext cx="92628" cy="23805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Rectangle 63">
            <a:extLst>
              <a:ext uri="{FF2B5EF4-FFF2-40B4-BE49-F238E27FC236}">
                <a16:creationId xmlns:a16="http://schemas.microsoft.com/office/drawing/2014/main" id="{76EF2CE6-9D68-AD0C-FDC8-73F26C50D229}"/>
              </a:ext>
            </a:extLst>
          </p:cNvPr>
          <p:cNvSpPr/>
          <p:nvPr/>
        </p:nvSpPr>
        <p:spPr>
          <a:xfrm rot="736609">
            <a:off x="7640513" y="4459633"/>
            <a:ext cx="45719" cy="126164"/>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Rectangle 64">
            <a:extLst>
              <a:ext uri="{FF2B5EF4-FFF2-40B4-BE49-F238E27FC236}">
                <a16:creationId xmlns:a16="http://schemas.microsoft.com/office/drawing/2014/main" id="{9E95652C-AC34-7FD4-043D-A8A202EED115}"/>
              </a:ext>
            </a:extLst>
          </p:cNvPr>
          <p:cNvSpPr/>
          <p:nvPr/>
        </p:nvSpPr>
        <p:spPr>
          <a:xfrm rot="21109321">
            <a:off x="7851058" y="4459633"/>
            <a:ext cx="45719" cy="126164"/>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Rectangle 65">
            <a:extLst>
              <a:ext uri="{FF2B5EF4-FFF2-40B4-BE49-F238E27FC236}">
                <a16:creationId xmlns:a16="http://schemas.microsoft.com/office/drawing/2014/main" id="{C57FDECE-377C-B915-3880-3DDDC9C95065}"/>
              </a:ext>
            </a:extLst>
          </p:cNvPr>
          <p:cNvSpPr/>
          <p:nvPr/>
        </p:nvSpPr>
        <p:spPr>
          <a:xfrm rot="20758469">
            <a:off x="7995545" y="4596656"/>
            <a:ext cx="45719" cy="126164"/>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Rectangle 66">
            <a:extLst>
              <a:ext uri="{FF2B5EF4-FFF2-40B4-BE49-F238E27FC236}">
                <a16:creationId xmlns:a16="http://schemas.microsoft.com/office/drawing/2014/main" id="{5F26E313-5385-825F-6660-EFA6A6418096}"/>
              </a:ext>
            </a:extLst>
          </p:cNvPr>
          <p:cNvSpPr/>
          <p:nvPr/>
        </p:nvSpPr>
        <p:spPr>
          <a:xfrm>
            <a:off x="7714861" y="1152377"/>
            <a:ext cx="142167" cy="39913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Rectangle 67">
            <a:extLst>
              <a:ext uri="{FF2B5EF4-FFF2-40B4-BE49-F238E27FC236}">
                <a16:creationId xmlns:a16="http://schemas.microsoft.com/office/drawing/2014/main" id="{BE7F6960-2A35-95BE-BBB6-611BCD5A86C1}"/>
              </a:ext>
            </a:extLst>
          </p:cNvPr>
          <p:cNvSpPr/>
          <p:nvPr/>
        </p:nvSpPr>
        <p:spPr>
          <a:xfrm>
            <a:off x="7711087" y="4460171"/>
            <a:ext cx="142167" cy="39913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Rectangle 68">
            <a:extLst>
              <a:ext uri="{FF2B5EF4-FFF2-40B4-BE49-F238E27FC236}">
                <a16:creationId xmlns:a16="http://schemas.microsoft.com/office/drawing/2014/main" id="{C6764E05-E180-4707-4860-D9334D562CD0}"/>
              </a:ext>
            </a:extLst>
          </p:cNvPr>
          <p:cNvSpPr/>
          <p:nvPr/>
        </p:nvSpPr>
        <p:spPr>
          <a:xfrm>
            <a:off x="7563874" y="4651571"/>
            <a:ext cx="142167" cy="541818"/>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Rectangle 69">
            <a:extLst>
              <a:ext uri="{FF2B5EF4-FFF2-40B4-BE49-F238E27FC236}">
                <a16:creationId xmlns:a16="http://schemas.microsoft.com/office/drawing/2014/main" id="{BAACABA3-9D8D-3BEA-788C-5D59197F4A38}"/>
              </a:ext>
            </a:extLst>
          </p:cNvPr>
          <p:cNvSpPr/>
          <p:nvPr/>
        </p:nvSpPr>
        <p:spPr>
          <a:xfrm>
            <a:off x="7845760" y="4674762"/>
            <a:ext cx="142167" cy="536336"/>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Rectangle 70">
            <a:extLst>
              <a:ext uri="{FF2B5EF4-FFF2-40B4-BE49-F238E27FC236}">
                <a16:creationId xmlns:a16="http://schemas.microsoft.com/office/drawing/2014/main" id="{61D36AE3-4299-06B3-890C-AC55A4D3C091}"/>
              </a:ext>
            </a:extLst>
          </p:cNvPr>
          <p:cNvSpPr/>
          <p:nvPr/>
        </p:nvSpPr>
        <p:spPr>
          <a:xfrm>
            <a:off x="7695550" y="4996256"/>
            <a:ext cx="142167" cy="593260"/>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Rectangle 71">
            <a:extLst>
              <a:ext uri="{FF2B5EF4-FFF2-40B4-BE49-F238E27FC236}">
                <a16:creationId xmlns:a16="http://schemas.microsoft.com/office/drawing/2014/main" id="{E4C05BE8-9163-89CD-D80C-BFC312B22BDD}"/>
              </a:ext>
            </a:extLst>
          </p:cNvPr>
          <p:cNvSpPr/>
          <p:nvPr/>
        </p:nvSpPr>
        <p:spPr>
          <a:xfrm>
            <a:off x="7551545" y="5357615"/>
            <a:ext cx="142167" cy="593260"/>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Rectangle 72">
            <a:extLst>
              <a:ext uri="{FF2B5EF4-FFF2-40B4-BE49-F238E27FC236}">
                <a16:creationId xmlns:a16="http://schemas.microsoft.com/office/drawing/2014/main" id="{C8DAB09C-C294-A255-E04D-CAA28A36D6F2}"/>
              </a:ext>
            </a:extLst>
          </p:cNvPr>
          <p:cNvSpPr/>
          <p:nvPr/>
        </p:nvSpPr>
        <p:spPr>
          <a:xfrm>
            <a:off x="7837247" y="5369380"/>
            <a:ext cx="142167" cy="593260"/>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Rectangle 73">
            <a:extLst>
              <a:ext uri="{FF2B5EF4-FFF2-40B4-BE49-F238E27FC236}">
                <a16:creationId xmlns:a16="http://schemas.microsoft.com/office/drawing/2014/main" id="{EF60F553-E613-F55B-6C01-5609C4C6F189}"/>
              </a:ext>
            </a:extLst>
          </p:cNvPr>
          <p:cNvSpPr/>
          <p:nvPr/>
        </p:nvSpPr>
        <p:spPr>
          <a:xfrm>
            <a:off x="7690964" y="5705623"/>
            <a:ext cx="142167" cy="593260"/>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Rectangle 74">
            <a:extLst>
              <a:ext uri="{FF2B5EF4-FFF2-40B4-BE49-F238E27FC236}">
                <a16:creationId xmlns:a16="http://schemas.microsoft.com/office/drawing/2014/main" id="{78C64475-02D3-6559-8177-7A1310DECBC8}"/>
              </a:ext>
            </a:extLst>
          </p:cNvPr>
          <p:cNvSpPr/>
          <p:nvPr/>
        </p:nvSpPr>
        <p:spPr>
          <a:xfrm>
            <a:off x="7551544" y="6075056"/>
            <a:ext cx="142167" cy="299885"/>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Rectangle 75">
            <a:extLst>
              <a:ext uri="{FF2B5EF4-FFF2-40B4-BE49-F238E27FC236}">
                <a16:creationId xmlns:a16="http://schemas.microsoft.com/office/drawing/2014/main" id="{5024DE86-4B42-2672-4B90-666ABBCFA74D}"/>
              </a:ext>
            </a:extLst>
          </p:cNvPr>
          <p:cNvSpPr/>
          <p:nvPr/>
        </p:nvSpPr>
        <p:spPr>
          <a:xfrm>
            <a:off x="7833130" y="6072763"/>
            <a:ext cx="142167" cy="299113"/>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Rectangle 76">
            <a:extLst>
              <a:ext uri="{FF2B5EF4-FFF2-40B4-BE49-F238E27FC236}">
                <a16:creationId xmlns:a16="http://schemas.microsoft.com/office/drawing/2014/main" id="{CBA0D1A7-9B93-E448-C5F9-5B31D96F05F1}"/>
              </a:ext>
            </a:extLst>
          </p:cNvPr>
          <p:cNvSpPr/>
          <p:nvPr/>
        </p:nvSpPr>
        <p:spPr>
          <a:xfrm>
            <a:off x="9131648" y="273674"/>
            <a:ext cx="420815" cy="755025"/>
          </a:xfrm>
          <a:prstGeom prst="rect">
            <a:avLst/>
          </a:prstGeom>
          <a:solidFill>
            <a:srgbClr val="CC00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Rectangle 77">
            <a:extLst>
              <a:ext uri="{FF2B5EF4-FFF2-40B4-BE49-F238E27FC236}">
                <a16:creationId xmlns:a16="http://schemas.microsoft.com/office/drawing/2014/main" id="{39BF79F1-F33C-3D1E-B437-AF948C796C1B}"/>
              </a:ext>
            </a:extLst>
          </p:cNvPr>
          <p:cNvSpPr/>
          <p:nvPr/>
        </p:nvSpPr>
        <p:spPr>
          <a:xfrm>
            <a:off x="9172723" y="1031003"/>
            <a:ext cx="340847" cy="697818"/>
          </a:xfrm>
          <a:prstGeom prst="rect">
            <a:avLst/>
          </a:prstGeom>
          <a:solidFill>
            <a:srgbClr val="CC00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Rectangle 78">
            <a:extLst>
              <a:ext uri="{FF2B5EF4-FFF2-40B4-BE49-F238E27FC236}">
                <a16:creationId xmlns:a16="http://schemas.microsoft.com/office/drawing/2014/main" id="{F95A5B15-976E-4EA5-20EC-E7066A51445E}"/>
              </a:ext>
            </a:extLst>
          </p:cNvPr>
          <p:cNvSpPr/>
          <p:nvPr/>
        </p:nvSpPr>
        <p:spPr>
          <a:xfrm>
            <a:off x="9510007" y="1432827"/>
            <a:ext cx="111766" cy="295993"/>
          </a:xfrm>
          <a:prstGeom prst="rect">
            <a:avLst/>
          </a:prstGeom>
          <a:solidFill>
            <a:srgbClr val="CC00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Rectangle 79">
            <a:extLst>
              <a:ext uri="{FF2B5EF4-FFF2-40B4-BE49-F238E27FC236}">
                <a16:creationId xmlns:a16="http://schemas.microsoft.com/office/drawing/2014/main" id="{94BAF4A8-DF8C-04AA-EEA0-38F1CCC873A5}"/>
              </a:ext>
            </a:extLst>
          </p:cNvPr>
          <p:cNvSpPr/>
          <p:nvPr/>
        </p:nvSpPr>
        <p:spPr>
          <a:xfrm>
            <a:off x="9057684" y="1429017"/>
            <a:ext cx="117315" cy="295993"/>
          </a:xfrm>
          <a:prstGeom prst="rect">
            <a:avLst/>
          </a:prstGeom>
          <a:solidFill>
            <a:srgbClr val="CC00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Rectangle 80">
            <a:extLst>
              <a:ext uri="{FF2B5EF4-FFF2-40B4-BE49-F238E27FC236}">
                <a16:creationId xmlns:a16="http://schemas.microsoft.com/office/drawing/2014/main" id="{15921D0A-8E62-D664-25A8-AE2FD600DC2F}"/>
              </a:ext>
            </a:extLst>
          </p:cNvPr>
          <p:cNvSpPr/>
          <p:nvPr/>
        </p:nvSpPr>
        <p:spPr>
          <a:xfrm>
            <a:off x="9262973" y="2005999"/>
            <a:ext cx="150022" cy="512142"/>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Rectangle 81">
            <a:extLst>
              <a:ext uri="{FF2B5EF4-FFF2-40B4-BE49-F238E27FC236}">
                <a16:creationId xmlns:a16="http://schemas.microsoft.com/office/drawing/2014/main" id="{E77731FE-E5C3-1F19-00B8-BB8B6F2E153C}"/>
              </a:ext>
            </a:extLst>
          </p:cNvPr>
          <p:cNvSpPr/>
          <p:nvPr/>
        </p:nvSpPr>
        <p:spPr>
          <a:xfrm>
            <a:off x="9125836" y="3655805"/>
            <a:ext cx="150022" cy="16523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Rectangle 82">
            <a:extLst>
              <a:ext uri="{FF2B5EF4-FFF2-40B4-BE49-F238E27FC236}">
                <a16:creationId xmlns:a16="http://schemas.microsoft.com/office/drawing/2014/main" id="{994645E0-26DC-5F89-E77B-14C5EAEE08E3}"/>
              </a:ext>
            </a:extLst>
          </p:cNvPr>
          <p:cNvSpPr/>
          <p:nvPr/>
        </p:nvSpPr>
        <p:spPr>
          <a:xfrm>
            <a:off x="9399208" y="3649236"/>
            <a:ext cx="150022" cy="16523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 name="Rectangle 83">
            <a:extLst>
              <a:ext uri="{FF2B5EF4-FFF2-40B4-BE49-F238E27FC236}">
                <a16:creationId xmlns:a16="http://schemas.microsoft.com/office/drawing/2014/main" id="{14599883-1FFD-F328-2963-E602A62FBA52}"/>
              </a:ext>
            </a:extLst>
          </p:cNvPr>
          <p:cNvSpPr/>
          <p:nvPr/>
        </p:nvSpPr>
        <p:spPr>
          <a:xfrm>
            <a:off x="9054033" y="4047893"/>
            <a:ext cx="150022" cy="37540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 name="Rectangle 84">
            <a:extLst>
              <a:ext uri="{FF2B5EF4-FFF2-40B4-BE49-F238E27FC236}">
                <a16:creationId xmlns:a16="http://schemas.microsoft.com/office/drawing/2014/main" id="{D9DF1098-867F-E6F9-8BAE-8E21F0A2308B}"/>
              </a:ext>
            </a:extLst>
          </p:cNvPr>
          <p:cNvSpPr/>
          <p:nvPr/>
        </p:nvSpPr>
        <p:spPr>
          <a:xfrm>
            <a:off x="9443516" y="4043239"/>
            <a:ext cx="150022" cy="37540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 name="Rectangle 85">
            <a:extLst>
              <a:ext uri="{FF2B5EF4-FFF2-40B4-BE49-F238E27FC236}">
                <a16:creationId xmlns:a16="http://schemas.microsoft.com/office/drawing/2014/main" id="{B3960E78-FE82-69D1-17FB-BAC2365C6416}"/>
              </a:ext>
            </a:extLst>
          </p:cNvPr>
          <p:cNvSpPr/>
          <p:nvPr/>
        </p:nvSpPr>
        <p:spPr>
          <a:xfrm>
            <a:off x="9207616" y="3827022"/>
            <a:ext cx="72557" cy="37540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Rectangle 86">
            <a:extLst>
              <a:ext uri="{FF2B5EF4-FFF2-40B4-BE49-F238E27FC236}">
                <a16:creationId xmlns:a16="http://schemas.microsoft.com/office/drawing/2014/main" id="{C9EE3BF9-63B5-6208-4585-D96006FF7B68}"/>
              </a:ext>
            </a:extLst>
          </p:cNvPr>
          <p:cNvSpPr/>
          <p:nvPr/>
        </p:nvSpPr>
        <p:spPr>
          <a:xfrm>
            <a:off x="9390483" y="3819109"/>
            <a:ext cx="72557" cy="37540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 name="Rectangle 87">
            <a:extLst>
              <a:ext uri="{FF2B5EF4-FFF2-40B4-BE49-F238E27FC236}">
                <a16:creationId xmlns:a16="http://schemas.microsoft.com/office/drawing/2014/main" id="{508DB584-70DF-76E2-2945-71AACBAC04BA}"/>
              </a:ext>
            </a:extLst>
          </p:cNvPr>
          <p:cNvSpPr/>
          <p:nvPr/>
        </p:nvSpPr>
        <p:spPr>
          <a:xfrm>
            <a:off x="9239579" y="4791536"/>
            <a:ext cx="159629" cy="419561"/>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 name="Rectangle 88">
            <a:extLst>
              <a:ext uri="{FF2B5EF4-FFF2-40B4-BE49-F238E27FC236}">
                <a16:creationId xmlns:a16="http://schemas.microsoft.com/office/drawing/2014/main" id="{8CF14D1F-F82E-8F9F-059E-06121C5DCE3B}"/>
              </a:ext>
            </a:extLst>
          </p:cNvPr>
          <p:cNvSpPr/>
          <p:nvPr/>
        </p:nvSpPr>
        <p:spPr>
          <a:xfrm>
            <a:off x="9054034" y="4959084"/>
            <a:ext cx="184866" cy="419561"/>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Rectangle 89">
            <a:extLst>
              <a:ext uri="{FF2B5EF4-FFF2-40B4-BE49-F238E27FC236}">
                <a16:creationId xmlns:a16="http://schemas.microsoft.com/office/drawing/2014/main" id="{D98BDA3A-12BC-7763-52D2-46A9B87026D8}"/>
              </a:ext>
            </a:extLst>
          </p:cNvPr>
          <p:cNvSpPr/>
          <p:nvPr/>
        </p:nvSpPr>
        <p:spPr>
          <a:xfrm>
            <a:off x="9415775" y="4954548"/>
            <a:ext cx="184866" cy="419561"/>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1" name="Rectangle 90">
            <a:extLst>
              <a:ext uri="{FF2B5EF4-FFF2-40B4-BE49-F238E27FC236}">
                <a16:creationId xmlns:a16="http://schemas.microsoft.com/office/drawing/2014/main" id="{45381F1C-F367-B9C3-D7EF-FD3C11EE9CA3}"/>
              </a:ext>
            </a:extLst>
          </p:cNvPr>
          <p:cNvSpPr/>
          <p:nvPr/>
        </p:nvSpPr>
        <p:spPr>
          <a:xfrm>
            <a:off x="9232597" y="5255154"/>
            <a:ext cx="184866" cy="118955"/>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 name="Rectangle 91">
            <a:extLst>
              <a:ext uri="{FF2B5EF4-FFF2-40B4-BE49-F238E27FC236}">
                <a16:creationId xmlns:a16="http://schemas.microsoft.com/office/drawing/2014/main" id="{8BB44AB0-FCB7-C8EA-5B7B-EA97CA62F718}"/>
              </a:ext>
            </a:extLst>
          </p:cNvPr>
          <p:cNvSpPr/>
          <p:nvPr/>
        </p:nvSpPr>
        <p:spPr>
          <a:xfrm>
            <a:off x="9019698" y="5393132"/>
            <a:ext cx="690392" cy="861265"/>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 name="Rectangle 92">
            <a:extLst>
              <a:ext uri="{FF2B5EF4-FFF2-40B4-BE49-F238E27FC236}">
                <a16:creationId xmlns:a16="http://schemas.microsoft.com/office/drawing/2014/main" id="{0F78AEE2-2A98-367F-17E1-93D640B9D0CA}"/>
              </a:ext>
            </a:extLst>
          </p:cNvPr>
          <p:cNvSpPr/>
          <p:nvPr/>
        </p:nvSpPr>
        <p:spPr>
          <a:xfrm>
            <a:off x="9122008" y="6263825"/>
            <a:ext cx="427222" cy="498909"/>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72018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BF3A398-534D-E2FB-8220-C4EC4C948B3E}"/>
              </a:ext>
            </a:extLst>
          </p:cNvPr>
          <p:cNvSpPr/>
          <p:nvPr/>
        </p:nvSpPr>
        <p:spPr>
          <a:xfrm>
            <a:off x="30664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6646FC50-47B2-00E7-5575-E6E443DD1207}"/>
              </a:ext>
            </a:extLst>
          </p:cNvPr>
          <p:cNvSpPr txBox="1"/>
          <p:nvPr/>
        </p:nvSpPr>
        <p:spPr>
          <a:xfrm>
            <a:off x="9525" y="0"/>
            <a:ext cx="2961660" cy="369332"/>
          </a:xfrm>
          <a:prstGeom prst="rect">
            <a:avLst/>
          </a:prstGeom>
          <a:noFill/>
        </p:spPr>
        <p:txBody>
          <a:bodyPr wrap="square" rtlCol="0">
            <a:spAutoFit/>
          </a:bodyPr>
          <a:lstStyle/>
          <a:p>
            <a:r>
              <a:rPr lang="fr-FR" dirty="0"/>
              <a:t>Palan à main</a:t>
            </a:r>
          </a:p>
        </p:txBody>
      </p:sp>
      <p:sp>
        <p:nvSpPr>
          <p:cNvPr id="5" name="Rectangle 4">
            <a:extLst>
              <a:ext uri="{FF2B5EF4-FFF2-40B4-BE49-F238E27FC236}">
                <a16:creationId xmlns:a16="http://schemas.microsoft.com/office/drawing/2014/main" id="{7503753D-DFCD-48CD-79B2-B79E5EE170C6}"/>
              </a:ext>
            </a:extLst>
          </p:cNvPr>
          <p:cNvSpPr/>
          <p:nvPr/>
        </p:nvSpPr>
        <p:spPr>
          <a:xfrm flipH="1">
            <a:off x="0" y="482310"/>
            <a:ext cx="600075" cy="54191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D7243988-CC48-8757-6013-E678A0EDCC37}"/>
              </a:ext>
            </a:extLst>
          </p:cNvPr>
          <p:cNvSpPr/>
          <p:nvPr/>
        </p:nvSpPr>
        <p:spPr>
          <a:xfrm flipH="1">
            <a:off x="3495543" y="-10161"/>
            <a:ext cx="190631" cy="54191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F584CA5B-6595-1E78-8E43-2A1F3676DE7E}"/>
              </a:ext>
            </a:extLst>
          </p:cNvPr>
          <p:cNvSpPr/>
          <p:nvPr/>
        </p:nvSpPr>
        <p:spPr>
          <a:xfrm flipH="1">
            <a:off x="152397" y="476231"/>
            <a:ext cx="6687279" cy="2353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444445C0-9A74-AD84-03F4-97E5C7E0A48D}"/>
              </a:ext>
            </a:extLst>
          </p:cNvPr>
          <p:cNvSpPr/>
          <p:nvPr/>
        </p:nvSpPr>
        <p:spPr>
          <a:xfrm flipH="1">
            <a:off x="419036" y="4514789"/>
            <a:ext cx="5086414" cy="17220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34B036D9-BEA9-6B1D-AB93-7CB9D3AFFC01}"/>
              </a:ext>
            </a:extLst>
          </p:cNvPr>
          <p:cNvSpPr/>
          <p:nvPr/>
        </p:nvSpPr>
        <p:spPr>
          <a:xfrm flipH="1">
            <a:off x="6629027" y="369332"/>
            <a:ext cx="533936" cy="54191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carte, dessin, croquis&#10;&#10;Description générée automatiquement">
            <a:extLst>
              <a:ext uri="{FF2B5EF4-FFF2-40B4-BE49-F238E27FC236}">
                <a16:creationId xmlns:a16="http://schemas.microsoft.com/office/drawing/2014/main" id="{C9949534-4181-C600-4BC5-4BD280C4DE6E}"/>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8170" t="12540" r="19847" b="15556"/>
          <a:stretch/>
        </p:blipFill>
        <p:spPr>
          <a:xfrm rot="-60000">
            <a:off x="6678396" y="-21513"/>
            <a:ext cx="5140007" cy="6845901"/>
          </a:xfrm>
          <a:prstGeom prst="rect">
            <a:avLst/>
          </a:prstGeom>
        </p:spPr>
      </p:pic>
      <p:sp>
        <p:nvSpPr>
          <p:cNvPr id="2" name="Rectangle 1">
            <a:extLst>
              <a:ext uri="{FF2B5EF4-FFF2-40B4-BE49-F238E27FC236}">
                <a16:creationId xmlns:a16="http://schemas.microsoft.com/office/drawing/2014/main" id="{7AACB852-D08D-764D-5A2E-28310EA14ADB}"/>
              </a:ext>
            </a:extLst>
          </p:cNvPr>
          <p:cNvSpPr/>
          <p:nvPr/>
        </p:nvSpPr>
        <p:spPr>
          <a:xfrm>
            <a:off x="7432676" y="1110187"/>
            <a:ext cx="76199" cy="3801537"/>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D03699F7-0153-D8AE-5038-97E59E31BBA0}"/>
              </a:ext>
            </a:extLst>
          </p:cNvPr>
          <p:cNvSpPr/>
          <p:nvPr/>
        </p:nvSpPr>
        <p:spPr>
          <a:xfrm>
            <a:off x="7508875" y="1161056"/>
            <a:ext cx="76199" cy="3471270"/>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107D2C8F-522B-9C6A-D5D4-2010B4B04BDE}"/>
              </a:ext>
            </a:extLst>
          </p:cNvPr>
          <p:cNvSpPr/>
          <p:nvPr/>
        </p:nvSpPr>
        <p:spPr>
          <a:xfrm>
            <a:off x="7585074" y="1246712"/>
            <a:ext cx="76199" cy="3360213"/>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B36EAC50-E23C-E684-9822-640017624373}"/>
              </a:ext>
            </a:extLst>
          </p:cNvPr>
          <p:cNvSpPr/>
          <p:nvPr/>
        </p:nvSpPr>
        <p:spPr>
          <a:xfrm>
            <a:off x="7661273" y="1551511"/>
            <a:ext cx="117315" cy="2906189"/>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F8F4C098-B10B-2282-27C3-07EA59CE0C4E}"/>
              </a:ext>
            </a:extLst>
          </p:cNvPr>
          <p:cNvSpPr/>
          <p:nvPr/>
        </p:nvSpPr>
        <p:spPr>
          <a:xfrm>
            <a:off x="7778589" y="1551511"/>
            <a:ext cx="117316" cy="2906189"/>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4CBBF65C-3F17-B96B-ACD8-7C50DCD86B48}"/>
              </a:ext>
            </a:extLst>
          </p:cNvPr>
          <p:cNvSpPr/>
          <p:nvPr/>
        </p:nvSpPr>
        <p:spPr>
          <a:xfrm>
            <a:off x="7895905" y="1271932"/>
            <a:ext cx="117315" cy="3334993"/>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8D0A67CE-AAAA-3A9A-0B6A-9FA952D76CA8}"/>
              </a:ext>
            </a:extLst>
          </p:cNvPr>
          <p:cNvSpPr/>
          <p:nvPr/>
        </p:nvSpPr>
        <p:spPr>
          <a:xfrm>
            <a:off x="8013220" y="1122707"/>
            <a:ext cx="117315" cy="3789017"/>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FD7FFFCD-AE80-3FCF-B6BE-44AD5F2246CD}"/>
              </a:ext>
            </a:extLst>
          </p:cNvPr>
          <p:cNvSpPr/>
          <p:nvPr/>
        </p:nvSpPr>
        <p:spPr>
          <a:xfrm>
            <a:off x="8130535" y="1646583"/>
            <a:ext cx="117315" cy="2665068"/>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BD0FFE43-CFF3-D32E-7B4D-8B73CB302BE5}"/>
              </a:ext>
            </a:extLst>
          </p:cNvPr>
          <p:cNvSpPr/>
          <p:nvPr/>
        </p:nvSpPr>
        <p:spPr>
          <a:xfrm>
            <a:off x="8247851" y="2527300"/>
            <a:ext cx="269714" cy="936626"/>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8413C28B-BA82-0F5E-73D5-94FB6DFA98E2}"/>
              </a:ext>
            </a:extLst>
          </p:cNvPr>
          <p:cNvSpPr/>
          <p:nvPr/>
        </p:nvSpPr>
        <p:spPr>
          <a:xfrm>
            <a:off x="8428959" y="2231105"/>
            <a:ext cx="80042" cy="29619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2C4DCC27-2ED8-2CEE-9215-6E69990FFE56}"/>
              </a:ext>
            </a:extLst>
          </p:cNvPr>
          <p:cNvSpPr/>
          <p:nvPr/>
        </p:nvSpPr>
        <p:spPr>
          <a:xfrm>
            <a:off x="8428132" y="3463926"/>
            <a:ext cx="80042" cy="29619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033FEF46-2F2E-EC11-96D3-D349E9DD4962}"/>
              </a:ext>
            </a:extLst>
          </p:cNvPr>
          <p:cNvSpPr/>
          <p:nvPr/>
        </p:nvSpPr>
        <p:spPr>
          <a:xfrm>
            <a:off x="8518659" y="2768845"/>
            <a:ext cx="418965" cy="472830"/>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9C150981-518F-4A98-1076-C8748EF5A4AA}"/>
              </a:ext>
            </a:extLst>
          </p:cNvPr>
          <p:cNvSpPr/>
          <p:nvPr/>
        </p:nvSpPr>
        <p:spPr>
          <a:xfrm>
            <a:off x="8937624" y="2774540"/>
            <a:ext cx="1079501" cy="42903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5C4DE2DA-7A1C-057B-167F-EDB04DC9CFAD}"/>
              </a:ext>
            </a:extLst>
          </p:cNvPr>
          <p:cNvSpPr/>
          <p:nvPr/>
        </p:nvSpPr>
        <p:spPr>
          <a:xfrm>
            <a:off x="10020462" y="2762495"/>
            <a:ext cx="542764" cy="472830"/>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627BFDC5-5357-B740-CA95-74506AC9A3ED}"/>
              </a:ext>
            </a:extLst>
          </p:cNvPr>
          <p:cNvSpPr/>
          <p:nvPr/>
        </p:nvSpPr>
        <p:spPr>
          <a:xfrm>
            <a:off x="10563225" y="2774540"/>
            <a:ext cx="441325" cy="42903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29B5A961-7869-797D-E728-98BD831A61D2}"/>
              </a:ext>
            </a:extLst>
          </p:cNvPr>
          <p:cNvSpPr/>
          <p:nvPr/>
        </p:nvSpPr>
        <p:spPr>
          <a:xfrm>
            <a:off x="10490799" y="2724910"/>
            <a:ext cx="72425" cy="45719"/>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a:extLst>
              <a:ext uri="{FF2B5EF4-FFF2-40B4-BE49-F238E27FC236}">
                <a16:creationId xmlns:a16="http://schemas.microsoft.com/office/drawing/2014/main" id="{9928C975-AE73-216E-3AAE-F09ED3F2EC6A}"/>
              </a:ext>
            </a:extLst>
          </p:cNvPr>
          <p:cNvSpPr/>
          <p:nvPr/>
        </p:nvSpPr>
        <p:spPr>
          <a:xfrm>
            <a:off x="10490799" y="3232561"/>
            <a:ext cx="72425" cy="45719"/>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0725D5D3-08D9-11DB-6A81-E67D865A23C7}"/>
              </a:ext>
            </a:extLst>
          </p:cNvPr>
          <p:cNvSpPr/>
          <p:nvPr/>
        </p:nvSpPr>
        <p:spPr>
          <a:xfrm>
            <a:off x="10744271" y="3203575"/>
            <a:ext cx="201824" cy="1340792"/>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9785DA43-C475-92AA-38D7-98B772430C5E}"/>
              </a:ext>
            </a:extLst>
          </p:cNvPr>
          <p:cNvSpPr/>
          <p:nvPr/>
        </p:nvSpPr>
        <p:spPr>
          <a:xfrm>
            <a:off x="10948606" y="3496652"/>
            <a:ext cx="45719" cy="640757"/>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a:extLst>
              <a:ext uri="{FF2B5EF4-FFF2-40B4-BE49-F238E27FC236}">
                <a16:creationId xmlns:a16="http://schemas.microsoft.com/office/drawing/2014/main" id="{01FF236B-EDD5-2752-ADE9-E841283C85E8}"/>
              </a:ext>
            </a:extLst>
          </p:cNvPr>
          <p:cNvSpPr/>
          <p:nvPr/>
        </p:nvSpPr>
        <p:spPr>
          <a:xfrm>
            <a:off x="10994325" y="3731951"/>
            <a:ext cx="186399" cy="199467"/>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E1701DC5-290F-7509-2390-C797104CCF76}"/>
              </a:ext>
            </a:extLst>
          </p:cNvPr>
          <p:cNvSpPr/>
          <p:nvPr/>
        </p:nvSpPr>
        <p:spPr>
          <a:xfrm>
            <a:off x="10698552" y="3512289"/>
            <a:ext cx="45719" cy="625120"/>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a:extLst>
              <a:ext uri="{FF2B5EF4-FFF2-40B4-BE49-F238E27FC236}">
                <a16:creationId xmlns:a16="http://schemas.microsoft.com/office/drawing/2014/main" id="{6F616842-8648-00F0-C8BE-D9D2C1FE66EA}"/>
              </a:ext>
            </a:extLst>
          </p:cNvPr>
          <p:cNvSpPr/>
          <p:nvPr/>
        </p:nvSpPr>
        <p:spPr>
          <a:xfrm>
            <a:off x="10122612" y="3618858"/>
            <a:ext cx="578528" cy="429035"/>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a16="http://schemas.microsoft.com/office/drawing/2014/main" id="{4A0315F0-B4C9-CE4D-97C0-B3A53300B34A}"/>
              </a:ext>
            </a:extLst>
          </p:cNvPr>
          <p:cNvSpPr/>
          <p:nvPr/>
        </p:nvSpPr>
        <p:spPr>
          <a:xfrm>
            <a:off x="9929060" y="3747749"/>
            <a:ext cx="185427" cy="191206"/>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a:extLst>
              <a:ext uri="{FF2B5EF4-FFF2-40B4-BE49-F238E27FC236}">
                <a16:creationId xmlns:a16="http://schemas.microsoft.com/office/drawing/2014/main" id="{8A5ECB13-D5B3-7D87-F84B-38330C0D01C0}"/>
              </a:ext>
            </a:extLst>
          </p:cNvPr>
          <p:cNvSpPr/>
          <p:nvPr/>
        </p:nvSpPr>
        <p:spPr>
          <a:xfrm>
            <a:off x="10120101" y="3232561"/>
            <a:ext cx="289991" cy="386297"/>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a:extLst>
              <a:ext uri="{FF2B5EF4-FFF2-40B4-BE49-F238E27FC236}">
                <a16:creationId xmlns:a16="http://schemas.microsoft.com/office/drawing/2014/main" id="{F18FBE42-3247-37ED-F561-221817107236}"/>
              </a:ext>
            </a:extLst>
          </p:cNvPr>
          <p:cNvSpPr/>
          <p:nvPr/>
        </p:nvSpPr>
        <p:spPr>
          <a:xfrm>
            <a:off x="10413206" y="3232561"/>
            <a:ext cx="72426" cy="73348"/>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a:extLst>
              <a:ext uri="{FF2B5EF4-FFF2-40B4-BE49-F238E27FC236}">
                <a16:creationId xmlns:a16="http://schemas.microsoft.com/office/drawing/2014/main" id="{37B37DE9-1E50-740F-2B5A-18DE2FAE9614}"/>
              </a:ext>
            </a:extLst>
          </p:cNvPr>
          <p:cNvSpPr/>
          <p:nvPr/>
        </p:nvSpPr>
        <p:spPr>
          <a:xfrm>
            <a:off x="10114487" y="2252409"/>
            <a:ext cx="298719" cy="510086"/>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a:extLst>
              <a:ext uri="{FF2B5EF4-FFF2-40B4-BE49-F238E27FC236}">
                <a16:creationId xmlns:a16="http://schemas.microsoft.com/office/drawing/2014/main" id="{B018535C-8DE9-D06D-FD81-AFD75902C441}"/>
              </a:ext>
            </a:extLst>
          </p:cNvPr>
          <p:cNvSpPr/>
          <p:nvPr/>
        </p:nvSpPr>
        <p:spPr>
          <a:xfrm>
            <a:off x="10404024" y="2669626"/>
            <a:ext cx="103207" cy="9286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a:extLst>
              <a:ext uri="{FF2B5EF4-FFF2-40B4-BE49-F238E27FC236}">
                <a16:creationId xmlns:a16="http://schemas.microsoft.com/office/drawing/2014/main" id="{B0AEB6F0-092C-FEB1-0153-5691B04A47C3}"/>
              </a:ext>
            </a:extLst>
          </p:cNvPr>
          <p:cNvSpPr/>
          <p:nvPr/>
        </p:nvSpPr>
        <p:spPr>
          <a:xfrm>
            <a:off x="8539900" y="2607547"/>
            <a:ext cx="1570260" cy="123198"/>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39">
            <a:extLst>
              <a:ext uri="{FF2B5EF4-FFF2-40B4-BE49-F238E27FC236}">
                <a16:creationId xmlns:a16="http://schemas.microsoft.com/office/drawing/2014/main" id="{190C13AE-180E-CBF1-3062-E966CB7BC3C5}"/>
              </a:ext>
            </a:extLst>
          </p:cNvPr>
          <p:cNvSpPr/>
          <p:nvPr/>
        </p:nvSpPr>
        <p:spPr>
          <a:xfrm>
            <a:off x="10041229" y="2547606"/>
            <a:ext cx="68931" cy="59941"/>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a:extLst>
              <a:ext uri="{FF2B5EF4-FFF2-40B4-BE49-F238E27FC236}">
                <a16:creationId xmlns:a16="http://schemas.microsoft.com/office/drawing/2014/main" id="{FD4A27B0-EDFE-9643-8282-9A6C7BF5390E}"/>
              </a:ext>
            </a:extLst>
          </p:cNvPr>
          <p:cNvSpPr/>
          <p:nvPr/>
        </p:nvSpPr>
        <p:spPr>
          <a:xfrm>
            <a:off x="10061646" y="3236075"/>
            <a:ext cx="55943" cy="4571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a:extLst>
              <a:ext uri="{FF2B5EF4-FFF2-40B4-BE49-F238E27FC236}">
                <a16:creationId xmlns:a16="http://schemas.microsoft.com/office/drawing/2014/main" id="{94BB4BAD-05A8-89E7-B1DD-9391554B336A}"/>
              </a:ext>
            </a:extLst>
          </p:cNvPr>
          <p:cNvSpPr/>
          <p:nvPr/>
        </p:nvSpPr>
        <p:spPr>
          <a:xfrm>
            <a:off x="10054217" y="2723126"/>
            <a:ext cx="55943" cy="4571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a16="http://schemas.microsoft.com/office/drawing/2014/main" id="{EE828612-CEE1-CCF7-F58D-8217C5479B6C}"/>
              </a:ext>
            </a:extLst>
          </p:cNvPr>
          <p:cNvSpPr/>
          <p:nvPr/>
        </p:nvSpPr>
        <p:spPr>
          <a:xfrm>
            <a:off x="8535278" y="3246375"/>
            <a:ext cx="367332" cy="4571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43">
            <a:extLst>
              <a:ext uri="{FF2B5EF4-FFF2-40B4-BE49-F238E27FC236}">
                <a16:creationId xmlns:a16="http://schemas.microsoft.com/office/drawing/2014/main" id="{23F801F7-8EB7-B030-23D1-1A7CD72B4F3A}"/>
              </a:ext>
            </a:extLst>
          </p:cNvPr>
          <p:cNvSpPr/>
          <p:nvPr/>
        </p:nvSpPr>
        <p:spPr>
          <a:xfrm>
            <a:off x="8558681" y="2720776"/>
            <a:ext cx="367332" cy="4571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a:extLst>
              <a:ext uri="{FF2B5EF4-FFF2-40B4-BE49-F238E27FC236}">
                <a16:creationId xmlns:a16="http://schemas.microsoft.com/office/drawing/2014/main" id="{AF3F1BA2-4CF2-C6B7-353E-2D6AA3422619}"/>
              </a:ext>
            </a:extLst>
          </p:cNvPr>
          <p:cNvSpPr/>
          <p:nvPr/>
        </p:nvSpPr>
        <p:spPr>
          <a:xfrm>
            <a:off x="8534457" y="3295457"/>
            <a:ext cx="1588153" cy="98260"/>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a:extLst>
              <a:ext uri="{FF2B5EF4-FFF2-40B4-BE49-F238E27FC236}">
                <a16:creationId xmlns:a16="http://schemas.microsoft.com/office/drawing/2014/main" id="{DBC7BA78-6923-1803-797F-1C3A4FB3F784}"/>
              </a:ext>
            </a:extLst>
          </p:cNvPr>
          <p:cNvSpPr/>
          <p:nvPr/>
        </p:nvSpPr>
        <p:spPr>
          <a:xfrm>
            <a:off x="8907777" y="3259687"/>
            <a:ext cx="1118855" cy="4571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a:extLst>
              <a:ext uri="{FF2B5EF4-FFF2-40B4-BE49-F238E27FC236}">
                <a16:creationId xmlns:a16="http://schemas.microsoft.com/office/drawing/2014/main" id="{F7BC91E7-A7AE-7F9B-2D02-1B9D8F22D457}"/>
              </a:ext>
            </a:extLst>
          </p:cNvPr>
          <p:cNvSpPr/>
          <p:nvPr/>
        </p:nvSpPr>
        <p:spPr>
          <a:xfrm>
            <a:off x="8886859" y="3388363"/>
            <a:ext cx="855604" cy="65486"/>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47">
            <a:extLst>
              <a:ext uri="{FF2B5EF4-FFF2-40B4-BE49-F238E27FC236}">
                <a16:creationId xmlns:a16="http://schemas.microsoft.com/office/drawing/2014/main" id="{4402A07F-669E-DBBD-8021-68F5381FAEF1}"/>
              </a:ext>
            </a:extLst>
          </p:cNvPr>
          <p:cNvSpPr/>
          <p:nvPr/>
        </p:nvSpPr>
        <p:spPr>
          <a:xfrm>
            <a:off x="8956332" y="3447499"/>
            <a:ext cx="276968" cy="151157"/>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48">
            <a:extLst>
              <a:ext uri="{FF2B5EF4-FFF2-40B4-BE49-F238E27FC236}">
                <a16:creationId xmlns:a16="http://schemas.microsoft.com/office/drawing/2014/main" id="{860F6BF8-D242-7E39-52F2-6908924AB98E}"/>
              </a:ext>
            </a:extLst>
          </p:cNvPr>
          <p:cNvSpPr/>
          <p:nvPr/>
        </p:nvSpPr>
        <p:spPr>
          <a:xfrm>
            <a:off x="8937623" y="3605833"/>
            <a:ext cx="258073" cy="4660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Rectangle 49">
            <a:extLst>
              <a:ext uri="{FF2B5EF4-FFF2-40B4-BE49-F238E27FC236}">
                <a16:creationId xmlns:a16="http://schemas.microsoft.com/office/drawing/2014/main" id="{3316ABA4-4586-FA26-B702-AEC958C4DB0C}"/>
              </a:ext>
            </a:extLst>
          </p:cNvPr>
          <p:cNvSpPr/>
          <p:nvPr/>
        </p:nvSpPr>
        <p:spPr>
          <a:xfrm>
            <a:off x="8936717" y="3659615"/>
            <a:ext cx="117316" cy="174733"/>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ectangle 50">
            <a:extLst>
              <a:ext uri="{FF2B5EF4-FFF2-40B4-BE49-F238E27FC236}">
                <a16:creationId xmlns:a16="http://schemas.microsoft.com/office/drawing/2014/main" id="{87815AFA-2BC3-A075-A1A6-48839A168811}"/>
              </a:ext>
            </a:extLst>
          </p:cNvPr>
          <p:cNvSpPr/>
          <p:nvPr/>
        </p:nvSpPr>
        <p:spPr>
          <a:xfrm>
            <a:off x="9621772" y="3650116"/>
            <a:ext cx="117316" cy="174733"/>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Rectangle 51">
            <a:extLst>
              <a:ext uri="{FF2B5EF4-FFF2-40B4-BE49-F238E27FC236}">
                <a16:creationId xmlns:a16="http://schemas.microsoft.com/office/drawing/2014/main" id="{840C4AC3-12A1-FE67-DEE0-E935EF053E92}"/>
              </a:ext>
            </a:extLst>
          </p:cNvPr>
          <p:cNvSpPr/>
          <p:nvPr/>
        </p:nvSpPr>
        <p:spPr>
          <a:xfrm>
            <a:off x="9471903" y="3599056"/>
            <a:ext cx="258073" cy="4660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Rectangle 52">
            <a:extLst>
              <a:ext uri="{FF2B5EF4-FFF2-40B4-BE49-F238E27FC236}">
                <a16:creationId xmlns:a16="http://schemas.microsoft.com/office/drawing/2014/main" id="{7C3AAA5F-35E0-410E-D24F-57CE7A510CE8}"/>
              </a:ext>
            </a:extLst>
          </p:cNvPr>
          <p:cNvSpPr/>
          <p:nvPr/>
        </p:nvSpPr>
        <p:spPr>
          <a:xfrm>
            <a:off x="9433122" y="3450047"/>
            <a:ext cx="276968" cy="155786"/>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Rectangle 53">
            <a:extLst>
              <a:ext uri="{FF2B5EF4-FFF2-40B4-BE49-F238E27FC236}">
                <a16:creationId xmlns:a16="http://schemas.microsoft.com/office/drawing/2014/main" id="{E9C4B048-3243-D98C-4D3D-F5851E107273}"/>
              </a:ext>
            </a:extLst>
          </p:cNvPr>
          <p:cNvSpPr/>
          <p:nvPr/>
        </p:nvSpPr>
        <p:spPr>
          <a:xfrm>
            <a:off x="8901354" y="2535290"/>
            <a:ext cx="847825" cy="68894"/>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Rectangle 54">
            <a:extLst>
              <a:ext uri="{FF2B5EF4-FFF2-40B4-BE49-F238E27FC236}">
                <a16:creationId xmlns:a16="http://schemas.microsoft.com/office/drawing/2014/main" id="{8F319F31-6A46-25B7-C3EC-F8956F1D04CE}"/>
              </a:ext>
            </a:extLst>
          </p:cNvPr>
          <p:cNvSpPr/>
          <p:nvPr/>
        </p:nvSpPr>
        <p:spPr>
          <a:xfrm>
            <a:off x="8941319" y="2181345"/>
            <a:ext cx="258073" cy="35394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Rectangle 55">
            <a:extLst>
              <a:ext uri="{FF2B5EF4-FFF2-40B4-BE49-F238E27FC236}">
                <a16:creationId xmlns:a16="http://schemas.microsoft.com/office/drawing/2014/main" id="{6A182BBA-C768-11B3-C1B2-24B936BF7060}"/>
              </a:ext>
            </a:extLst>
          </p:cNvPr>
          <p:cNvSpPr/>
          <p:nvPr/>
        </p:nvSpPr>
        <p:spPr>
          <a:xfrm>
            <a:off x="9470980" y="2182841"/>
            <a:ext cx="258073" cy="35394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Rectangle 56">
            <a:extLst>
              <a:ext uri="{FF2B5EF4-FFF2-40B4-BE49-F238E27FC236}">
                <a16:creationId xmlns:a16="http://schemas.microsoft.com/office/drawing/2014/main" id="{63338916-BBC0-83FE-3D3D-69E11BDA8472}"/>
              </a:ext>
            </a:extLst>
          </p:cNvPr>
          <p:cNvSpPr/>
          <p:nvPr/>
        </p:nvSpPr>
        <p:spPr>
          <a:xfrm rot="20970342">
            <a:off x="9162602" y="2246425"/>
            <a:ext cx="61250" cy="35394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Rectangle 57">
            <a:extLst>
              <a:ext uri="{FF2B5EF4-FFF2-40B4-BE49-F238E27FC236}">
                <a16:creationId xmlns:a16="http://schemas.microsoft.com/office/drawing/2014/main" id="{A2636E29-51CC-1405-5C9B-422996D1F6DB}"/>
              </a:ext>
            </a:extLst>
          </p:cNvPr>
          <p:cNvSpPr/>
          <p:nvPr/>
        </p:nvSpPr>
        <p:spPr>
          <a:xfrm rot="575211">
            <a:off x="9462167" y="2209799"/>
            <a:ext cx="61250" cy="35394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Rectangle 58">
            <a:extLst>
              <a:ext uri="{FF2B5EF4-FFF2-40B4-BE49-F238E27FC236}">
                <a16:creationId xmlns:a16="http://schemas.microsoft.com/office/drawing/2014/main" id="{6DF8DB5A-BD13-BAE4-2BEC-9AB2761D4681}"/>
              </a:ext>
            </a:extLst>
          </p:cNvPr>
          <p:cNvSpPr/>
          <p:nvPr/>
        </p:nvSpPr>
        <p:spPr>
          <a:xfrm>
            <a:off x="7661275" y="1313456"/>
            <a:ext cx="45719" cy="23805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Rectangle 59">
            <a:extLst>
              <a:ext uri="{FF2B5EF4-FFF2-40B4-BE49-F238E27FC236}">
                <a16:creationId xmlns:a16="http://schemas.microsoft.com/office/drawing/2014/main" id="{AA4B2DC5-911A-4F6C-131A-B34B6CD04223}"/>
              </a:ext>
            </a:extLst>
          </p:cNvPr>
          <p:cNvSpPr/>
          <p:nvPr/>
        </p:nvSpPr>
        <p:spPr>
          <a:xfrm rot="373770">
            <a:off x="7883091" y="1327691"/>
            <a:ext cx="45719" cy="23805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Rectangle 60">
            <a:extLst>
              <a:ext uri="{FF2B5EF4-FFF2-40B4-BE49-F238E27FC236}">
                <a16:creationId xmlns:a16="http://schemas.microsoft.com/office/drawing/2014/main" id="{D34B499F-4E4A-7F6D-A15E-88BE805AE228}"/>
              </a:ext>
            </a:extLst>
          </p:cNvPr>
          <p:cNvSpPr/>
          <p:nvPr/>
        </p:nvSpPr>
        <p:spPr>
          <a:xfrm rot="2626753">
            <a:off x="7948026" y="1126634"/>
            <a:ext cx="92628" cy="23805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Rectangle 61">
            <a:extLst>
              <a:ext uri="{FF2B5EF4-FFF2-40B4-BE49-F238E27FC236}">
                <a16:creationId xmlns:a16="http://schemas.microsoft.com/office/drawing/2014/main" id="{D5F103B5-6F82-8AF0-FE80-20B33336BD57}"/>
              </a:ext>
            </a:extLst>
          </p:cNvPr>
          <p:cNvSpPr/>
          <p:nvPr/>
        </p:nvSpPr>
        <p:spPr>
          <a:xfrm rot="18599418">
            <a:off x="7526440" y="1126634"/>
            <a:ext cx="92628" cy="23805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Rectangle 62">
            <a:extLst>
              <a:ext uri="{FF2B5EF4-FFF2-40B4-BE49-F238E27FC236}">
                <a16:creationId xmlns:a16="http://schemas.microsoft.com/office/drawing/2014/main" id="{C83440B3-9FD6-3CDC-E325-F90E71AE428F}"/>
              </a:ext>
            </a:extLst>
          </p:cNvPr>
          <p:cNvSpPr/>
          <p:nvPr/>
        </p:nvSpPr>
        <p:spPr>
          <a:xfrm rot="736609">
            <a:off x="7453075" y="4592792"/>
            <a:ext cx="92628" cy="23805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Rectangle 63">
            <a:extLst>
              <a:ext uri="{FF2B5EF4-FFF2-40B4-BE49-F238E27FC236}">
                <a16:creationId xmlns:a16="http://schemas.microsoft.com/office/drawing/2014/main" id="{76EF2CE6-9D68-AD0C-FDC8-73F26C50D229}"/>
              </a:ext>
            </a:extLst>
          </p:cNvPr>
          <p:cNvSpPr/>
          <p:nvPr/>
        </p:nvSpPr>
        <p:spPr>
          <a:xfrm rot="736609">
            <a:off x="7640513" y="4459633"/>
            <a:ext cx="45719" cy="126164"/>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Rectangle 64">
            <a:extLst>
              <a:ext uri="{FF2B5EF4-FFF2-40B4-BE49-F238E27FC236}">
                <a16:creationId xmlns:a16="http://schemas.microsoft.com/office/drawing/2014/main" id="{9E95652C-AC34-7FD4-043D-A8A202EED115}"/>
              </a:ext>
            </a:extLst>
          </p:cNvPr>
          <p:cNvSpPr/>
          <p:nvPr/>
        </p:nvSpPr>
        <p:spPr>
          <a:xfrm rot="21109321">
            <a:off x="7851058" y="4459633"/>
            <a:ext cx="45719" cy="126164"/>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Rectangle 65">
            <a:extLst>
              <a:ext uri="{FF2B5EF4-FFF2-40B4-BE49-F238E27FC236}">
                <a16:creationId xmlns:a16="http://schemas.microsoft.com/office/drawing/2014/main" id="{C57FDECE-377C-B915-3880-3DDDC9C95065}"/>
              </a:ext>
            </a:extLst>
          </p:cNvPr>
          <p:cNvSpPr/>
          <p:nvPr/>
        </p:nvSpPr>
        <p:spPr>
          <a:xfrm rot="20758469">
            <a:off x="7995545" y="4596656"/>
            <a:ext cx="45719" cy="126164"/>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Rectangle 66">
            <a:extLst>
              <a:ext uri="{FF2B5EF4-FFF2-40B4-BE49-F238E27FC236}">
                <a16:creationId xmlns:a16="http://schemas.microsoft.com/office/drawing/2014/main" id="{5F26E313-5385-825F-6660-EFA6A6418096}"/>
              </a:ext>
            </a:extLst>
          </p:cNvPr>
          <p:cNvSpPr/>
          <p:nvPr/>
        </p:nvSpPr>
        <p:spPr>
          <a:xfrm>
            <a:off x="7714861" y="1152377"/>
            <a:ext cx="142167" cy="39913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Rectangle 67">
            <a:extLst>
              <a:ext uri="{FF2B5EF4-FFF2-40B4-BE49-F238E27FC236}">
                <a16:creationId xmlns:a16="http://schemas.microsoft.com/office/drawing/2014/main" id="{BE7F6960-2A35-95BE-BBB6-611BCD5A86C1}"/>
              </a:ext>
            </a:extLst>
          </p:cNvPr>
          <p:cNvSpPr/>
          <p:nvPr/>
        </p:nvSpPr>
        <p:spPr>
          <a:xfrm>
            <a:off x="7711087" y="4460171"/>
            <a:ext cx="142167" cy="39913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Rectangle 68">
            <a:extLst>
              <a:ext uri="{FF2B5EF4-FFF2-40B4-BE49-F238E27FC236}">
                <a16:creationId xmlns:a16="http://schemas.microsoft.com/office/drawing/2014/main" id="{C6764E05-E180-4707-4860-D9334D562CD0}"/>
              </a:ext>
            </a:extLst>
          </p:cNvPr>
          <p:cNvSpPr/>
          <p:nvPr/>
        </p:nvSpPr>
        <p:spPr>
          <a:xfrm>
            <a:off x="7563874" y="4651571"/>
            <a:ext cx="142167" cy="541818"/>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Rectangle 69">
            <a:extLst>
              <a:ext uri="{FF2B5EF4-FFF2-40B4-BE49-F238E27FC236}">
                <a16:creationId xmlns:a16="http://schemas.microsoft.com/office/drawing/2014/main" id="{BAACABA3-9D8D-3BEA-788C-5D59197F4A38}"/>
              </a:ext>
            </a:extLst>
          </p:cNvPr>
          <p:cNvSpPr/>
          <p:nvPr/>
        </p:nvSpPr>
        <p:spPr>
          <a:xfrm>
            <a:off x="7845760" y="4674762"/>
            <a:ext cx="142167" cy="536336"/>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Rectangle 70">
            <a:extLst>
              <a:ext uri="{FF2B5EF4-FFF2-40B4-BE49-F238E27FC236}">
                <a16:creationId xmlns:a16="http://schemas.microsoft.com/office/drawing/2014/main" id="{61D36AE3-4299-06B3-890C-AC55A4D3C091}"/>
              </a:ext>
            </a:extLst>
          </p:cNvPr>
          <p:cNvSpPr/>
          <p:nvPr/>
        </p:nvSpPr>
        <p:spPr>
          <a:xfrm>
            <a:off x="7695550" y="4996256"/>
            <a:ext cx="142167" cy="593260"/>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Rectangle 71">
            <a:extLst>
              <a:ext uri="{FF2B5EF4-FFF2-40B4-BE49-F238E27FC236}">
                <a16:creationId xmlns:a16="http://schemas.microsoft.com/office/drawing/2014/main" id="{E4C05BE8-9163-89CD-D80C-BFC312B22BDD}"/>
              </a:ext>
            </a:extLst>
          </p:cNvPr>
          <p:cNvSpPr/>
          <p:nvPr/>
        </p:nvSpPr>
        <p:spPr>
          <a:xfrm>
            <a:off x="7551545" y="5357615"/>
            <a:ext cx="142167" cy="593260"/>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Rectangle 72">
            <a:extLst>
              <a:ext uri="{FF2B5EF4-FFF2-40B4-BE49-F238E27FC236}">
                <a16:creationId xmlns:a16="http://schemas.microsoft.com/office/drawing/2014/main" id="{C8DAB09C-C294-A255-E04D-CAA28A36D6F2}"/>
              </a:ext>
            </a:extLst>
          </p:cNvPr>
          <p:cNvSpPr/>
          <p:nvPr/>
        </p:nvSpPr>
        <p:spPr>
          <a:xfrm>
            <a:off x="7837247" y="5369380"/>
            <a:ext cx="142167" cy="593260"/>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Rectangle 73">
            <a:extLst>
              <a:ext uri="{FF2B5EF4-FFF2-40B4-BE49-F238E27FC236}">
                <a16:creationId xmlns:a16="http://schemas.microsoft.com/office/drawing/2014/main" id="{EF60F553-E613-F55B-6C01-5609C4C6F189}"/>
              </a:ext>
            </a:extLst>
          </p:cNvPr>
          <p:cNvSpPr/>
          <p:nvPr/>
        </p:nvSpPr>
        <p:spPr>
          <a:xfrm>
            <a:off x="7690964" y="5705623"/>
            <a:ext cx="142167" cy="593260"/>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Rectangle 74">
            <a:extLst>
              <a:ext uri="{FF2B5EF4-FFF2-40B4-BE49-F238E27FC236}">
                <a16:creationId xmlns:a16="http://schemas.microsoft.com/office/drawing/2014/main" id="{78C64475-02D3-6559-8177-7A1310DECBC8}"/>
              </a:ext>
            </a:extLst>
          </p:cNvPr>
          <p:cNvSpPr/>
          <p:nvPr/>
        </p:nvSpPr>
        <p:spPr>
          <a:xfrm>
            <a:off x="7551544" y="6075056"/>
            <a:ext cx="142167" cy="299885"/>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Rectangle 75">
            <a:extLst>
              <a:ext uri="{FF2B5EF4-FFF2-40B4-BE49-F238E27FC236}">
                <a16:creationId xmlns:a16="http://schemas.microsoft.com/office/drawing/2014/main" id="{5024DE86-4B42-2672-4B90-666ABBCFA74D}"/>
              </a:ext>
            </a:extLst>
          </p:cNvPr>
          <p:cNvSpPr/>
          <p:nvPr/>
        </p:nvSpPr>
        <p:spPr>
          <a:xfrm>
            <a:off x="7833130" y="6072763"/>
            <a:ext cx="142167" cy="299113"/>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Rectangle 76">
            <a:extLst>
              <a:ext uri="{FF2B5EF4-FFF2-40B4-BE49-F238E27FC236}">
                <a16:creationId xmlns:a16="http://schemas.microsoft.com/office/drawing/2014/main" id="{CBA0D1A7-9B93-E448-C5F9-5B31D96F05F1}"/>
              </a:ext>
            </a:extLst>
          </p:cNvPr>
          <p:cNvSpPr/>
          <p:nvPr/>
        </p:nvSpPr>
        <p:spPr>
          <a:xfrm>
            <a:off x="9131648" y="273674"/>
            <a:ext cx="420815" cy="755025"/>
          </a:xfrm>
          <a:prstGeom prst="rect">
            <a:avLst/>
          </a:prstGeom>
          <a:solidFill>
            <a:srgbClr val="CC00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Rectangle 77">
            <a:extLst>
              <a:ext uri="{FF2B5EF4-FFF2-40B4-BE49-F238E27FC236}">
                <a16:creationId xmlns:a16="http://schemas.microsoft.com/office/drawing/2014/main" id="{39BF79F1-F33C-3D1E-B437-AF948C796C1B}"/>
              </a:ext>
            </a:extLst>
          </p:cNvPr>
          <p:cNvSpPr/>
          <p:nvPr/>
        </p:nvSpPr>
        <p:spPr>
          <a:xfrm>
            <a:off x="9172723" y="1031003"/>
            <a:ext cx="340847" cy="697818"/>
          </a:xfrm>
          <a:prstGeom prst="rect">
            <a:avLst/>
          </a:prstGeom>
          <a:solidFill>
            <a:srgbClr val="CC00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Rectangle 78">
            <a:extLst>
              <a:ext uri="{FF2B5EF4-FFF2-40B4-BE49-F238E27FC236}">
                <a16:creationId xmlns:a16="http://schemas.microsoft.com/office/drawing/2014/main" id="{F95A5B15-976E-4EA5-20EC-E7066A51445E}"/>
              </a:ext>
            </a:extLst>
          </p:cNvPr>
          <p:cNvSpPr/>
          <p:nvPr/>
        </p:nvSpPr>
        <p:spPr>
          <a:xfrm>
            <a:off x="9510007" y="1432827"/>
            <a:ext cx="111766" cy="295993"/>
          </a:xfrm>
          <a:prstGeom prst="rect">
            <a:avLst/>
          </a:prstGeom>
          <a:solidFill>
            <a:srgbClr val="CC00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Rectangle 79">
            <a:extLst>
              <a:ext uri="{FF2B5EF4-FFF2-40B4-BE49-F238E27FC236}">
                <a16:creationId xmlns:a16="http://schemas.microsoft.com/office/drawing/2014/main" id="{94BAF4A8-DF8C-04AA-EEA0-38F1CCC873A5}"/>
              </a:ext>
            </a:extLst>
          </p:cNvPr>
          <p:cNvSpPr/>
          <p:nvPr/>
        </p:nvSpPr>
        <p:spPr>
          <a:xfrm>
            <a:off x="9057684" y="1429017"/>
            <a:ext cx="117315" cy="295993"/>
          </a:xfrm>
          <a:prstGeom prst="rect">
            <a:avLst/>
          </a:prstGeom>
          <a:solidFill>
            <a:srgbClr val="CC00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Rectangle 80">
            <a:extLst>
              <a:ext uri="{FF2B5EF4-FFF2-40B4-BE49-F238E27FC236}">
                <a16:creationId xmlns:a16="http://schemas.microsoft.com/office/drawing/2014/main" id="{15921D0A-8E62-D664-25A8-AE2FD600DC2F}"/>
              </a:ext>
            </a:extLst>
          </p:cNvPr>
          <p:cNvSpPr/>
          <p:nvPr/>
        </p:nvSpPr>
        <p:spPr>
          <a:xfrm>
            <a:off x="9262973" y="2005999"/>
            <a:ext cx="150022" cy="512142"/>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Rectangle 81">
            <a:extLst>
              <a:ext uri="{FF2B5EF4-FFF2-40B4-BE49-F238E27FC236}">
                <a16:creationId xmlns:a16="http://schemas.microsoft.com/office/drawing/2014/main" id="{E77731FE-E5C3-1F19-00B8-BB8B6F2E153C}"/>
              </a:ext>
            </a:extLst>
          </p:cNvPr>
          <p:cNvSpPr/>
          <p:nvPr/>
        </p:nvSpPr>
        <p:spPr>
          <a:xfrm>
            <a:off x="9125836" y="3655805"/>
            <a:ext cx="150022" cy="16523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Rectangle 82">
            <a:extLst>
              <a:ext uri="{FF2B5EF4-FFF2-40B4-BE49-F238E27FC236}">
                <a16:creationId xmlns:a16="http://schemas.microsoft.com/office/drawing/2014/main" id="{994645E0-26DC-5F89-E77B-14C5EAEE08E3}"/>
              </a:ext>
            </a:extLst>
          </p:cNvPr>
          <p:cNvSpPr/>
          <p:nvPr/>
        </p:nvSpPr>
        <p:spPr>
          <a:xfrm>
            <a:off x="9399208" y="3649236"/>
            <a:ext cx="150022" cy="16523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 name="Rectangle 83">
            <a:extLst>
              <a:ext uri="{FF2B5EF4-FFF2-40B4-BE49-F238E27FC236}">
                <a16:creationId xmlns:a16="http://schemas.microsoft.com/office/drawing/2014/main" id="{14599883-1FFD-F328-2963-E602A62FBA52}"/>
              </a:ext>
            </a:extLst>
          </p:cNvPr>
          <p:cNvSpPr/>
          <p:nvPr/>
        </p:nvSpPr>
        <p:spPr>
          <a:xfrm>
            <a:off x="9054033" y="4047893"/>
            <a:ext cx="150022" cy="37540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 name="Rectangle 84">
            <a:extLst>
              <a:ext uri="{FF2B5EF4-FFF2-40B4-BE49-F238E27FC236}">
                <a16:creationId xmlns:a16="http://schemas.microsoft.com/office/drawing/2014/main" id="{D9DF1098-867F-E6F9-8BAE-8E21F0A2308B}"/>
              </a:ext>
            </a:extLst>
          </p:cNvPr>
          <p:cNvSpPr/>
          <p:nvPr/>
        </p:nvSpPr>
        <p:spPr>
          <a:xfrm>
            <a:off x="9443516" y="4043239"/>
            <a:ext cx="150022" cy="37540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 name="Rectangle 85">
            <a:extLst>
              <a:ext uri="{FF2B5EF4-FFF2-40B4-BE49-F238E27FC236}">
                <a16:creationId xmlns:a16="http://schemas.microsoft.com/office/drawing/2014/main" id="{B3960E78-FE82-69D1-17FB-BAC2365C6416}"/>
              </a:ext>
            </a:extLst>
          </p:cNvPr>
          <p:cNvSpPr/>
          <p:nvPr/>
        </p:nvSpPr>
        <p:spPr>
          <a:xfrm>
            <a:off x="9207616" y="3827022"/>
            <a:ext cx="72557" cy="37540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Rectangle 86">
            <a:extLst>
              <a:ext uri="{FF2B5EF4-FFF2-40B4-BE49-F238E27FC236}">
                <a16:creationId xmlns:a16="http://schemas.microsoft.com/office/drawing/2014/main" id="{C9EE3BF9-63B5-6208-4585-D96006FF7B68}"/>
              </a:ext>
            </a:extLst>
          </p:cNvPr>
          <p:cNvSpPr/>
          <p:nvPr/>
        </p:nvSpPr>
        <p:spPr>
          <a:xfrm>
            <a:off x="9390483" y="3819109"/>
            <a:ext cx="72557" cy="37540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 name="Rectangle 87">
            <a:extLst>
              <a:ext uri="{FF2B5EF4-FFF2-40B4-BE49-F238E27FC236}">
                <a16:creationId xmlns:a16="http://schemas.microsoft.com/office/drawing/2014/main" id="{508DB584-70DF-76E2-2945-71AACBAC04BA}"/>
              </a:ext>
            </a:extLst>
          </p:cNvPr>
          <p:cNvSpPr/>
          <p:nvPr/>
        </p:nvSpPr>
        <p:spPr>
          <a:xfrm>
            <a:off x="9239579" y="4791536"/>
            <a:ext cx="159629" cy="419561"/>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 name="Rectangle 88">
            <a:extLst>
              <a:ext uri="{FF2B5EF4-FFF2-40B4-BE49-F238E27FC236}">
                <a16:creationId xmlns:a16="http://schemas.microsoft.com/office/drawing/2014/main" id="{8CF14D1F-F82E-8F9F-059E-06121C5DCE3B}"/>
              </a:ext>
            </a:extLst>
          </p:cNvPr>
          <p:cNvSpPr/>
          <p:nvPr/>
        </p:nvSpPr>
        <p:spPr>
          <a:xfrm>
            <a:off x="9054034" y="4959084"/>
            <a:ext cx="184866" cy="419561"/>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Rectangle 89">
            <a:extLst>
              <a:ext uri="{FF2B5EF4-FFF2-40B4-BE49-F238E27FC236}">
                <a16:creationId xmlns:a16="http://schemas.microsoft.com/office/drawing/2014/main" id="{D98BDA3A-12BC-7763-52D2-46A9B87026D8}"/>
              </a:ext>
            </a:extLst>
          </p:cNvPr>
          <p:cNvSpPr/>
          <p:nvPr/>
        </p:nvSpPr>
        <p:spPr>
          <a:xfrm>
            <a:off x="9415775" y="4954548"/>
            <a:ext cx="184866" cy="419561"/>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1" name="Rectangle 90">
            <a:extLst>
              <a:ext uri="{FF2B5EF4-FFF2-40B4-BE49-F238E27FC236}">
                <a16:creationId xmlns:a16="http://schemas.microsoft.com/office/drawing/2014/main" id="{45381F1C-F367-B9C3-D7EF-FD3C11EE9CA3}"/>
              </a:ext>
            </a:extLst>
          </p:cNvPr>
          <p:cNvSpPr/>
          <p:nvPr/>
        </p:nvSpPr>
        <p:spPr>
          <a:xfrm>
            <a:off x="9232597" y="5255154"/>
            <a:ext cx="184866" cy="118955"/>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 name="Rectangle 91">
            <a:extLst>
              <a:ext uri="{FF2B5EF4-FFF2-40B4-BE49-F238E27FC236}">
                <a16:creationId xmlns:a16="http://schemas.microsoft.com/office/drawing/2014/main" id="{8BB44AB0-FCB7-C8EA-5B7B-EA97CA62F718}"/>
              </a:ext>
            </a:extLst>
          </p:cNvPr>
          <p:cNvSpPr/>
          <p:nvPr/>
        </p:nvSpPr>
        <p:spPr>
          <a:xfrm>
            <a:off x="9019698" y="5393132"/>
            <a:ext cx="690392" cy="861265"/>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 name="Rectangle 92">
            <a:extLst>
              <a:ext uri="{FF2B5EF4-FFF2-40B4-BE49-F238E27FC236}">
                <a16:creationId xmlns:a16="http://schemas.microsoft.com/office/drawing/2014/main" id="{0F78AEE2-2A98-367F-17E1-93D640B9D0CA}"/>
              </a:ext>
            </a:extLst>
          </p:cNvPr>
          <p:cNvSpPr/>
          <p:nvPr/>
        </p:nvSpPr>
        <p:spPr>
          <a:xfrm>
            <a:off x="9122008" y="6263825"/>
            <a:ext cx="427222" cy="498909"/>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17CA2120-3ED9-8CF7-09FF-388D10D4917C}"/>
              </a:ext>
            </a:extLst>
          </p:cNvPr>
          <p:cNvSpPr txBox="1"/>
          <p:nvPr/>
        </p:nvSpPr>
        <p:spPr>
          <a:xfrm>
            <a:off x="246743" y="565847"/>
            <a:ext cx="6143745" cy="1477328"/>
          </a:xfrm>
          <a:prstGeom prst="rect">
            <a:avLst/>
          </a:prstGeom>
          <a:noFill/>
        </p:spPr>
        <p:txBody>
          <a:bodyPr wrap="square" rtlCol="0">
            <a:spAutoFit/>
          </a:bodyPr>
          <a:lstStyle/>
          <a:p>
            <a:r>
              <a:rPr lang="fr-FR" dirty="0"/>
              <a:t>A = {1,10,11,12,13, 35, 37}</a:t>
            </a:r>
          </a:p>
          <a:p>
            <a:r>
              <a:rPr lang="fr-FR" dirty="0"/>
              <a:t>B = {2, 4, 16}</a:t>
            </a:r>
          </a:p>
          <a:p>
            <a:r>
              <a:rPr lang="fr-FR" dirty="0"/>
              <a:t>C = {7, 8, 17, 18,19, 20, 21, 22 ,23 ,24 ,25 ,26 ,27 ,28 ,29 }</a:t>
            </a:r>
          </a:p>
          <a:p>
            <a:r>
              <a:rPr lang="fr-FR" dirty="0"/>
              <a:t>D = {14, 15}</a:t>
            </a:r>
          </a:p>
          <a:p>
            <a:r>
              <a:rPr lang="fr-FR" dirty="0"/>
              <a:t>E = {30}</a:t>
            </a:r>
          </a:p>
        </p:txBody>
      </p:sp>
    </p:spTree>
    <p:extLst>
      <p:ext uri="{BB962C8B-B14F-4D97-AF65-F5344CB8AC3E}">
        <p14:creationId xmlns:p14="http://schemas.microsoft.com/office/powerpoint/2010/main" val="1518425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BF3A398-534D-E2FB-8220-C4EC4C948B3E}"/>
              </a:ext>
            </a:extLst>
          </p:cNvPr>
          <p:cNvSpPr/>
          <p:nvPr/>
        </p:nvSpPr>
        <p:spPr>
          <a:xfrm>
            <a:off x="30664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6646FC50-47B2-00E7-5575-E6E443DD1207}"/>
              </a:ext>
            </a:extLst>
          </p:cNvPr>
          <p:cNvSpPr txBox="1"/>
          <p:nvPr/>
        </p:nvSpPr>
        <p:spPr>
          <a:xfrm>
            <a:off x="9525" y="0"/>
            <a:ext cx="2961660" cy="369332"/>
          </a:xfrm>
          <a:prstGeom prst="rect">
            <a:avLst/>
          </a:prstGeom>
          <a:noFill/>
        </p:spPr>
        <p:txBody>
          <a:bodyPr wrap="square" rtlCol="0">
            <a:spAutoFit/>
          </a:bodyPr>
          <a:lstStyle/>
          <a:p>
            <a:r>
              <a:rPr lang="fr-FR" dirty="0"/>
              <a:t>Palan à main</a:t>
            </a:r>
          </a:p>
        </p:txBody>
      </p:sp>
      <p:sp>
        <p:nvSpPr>
          <p:cNvPr id="5" name="Rectangle 4">
            <a:extLst>
              <a:ext uri="{FF2B5EF4-FFF2-40B4-BE49-F238E27FC236}">
                <a16:creationId xmlns:a16="http://schemas.microsoft.com/office/drawing/2014/main" id="{7503753D-DFCD-48CD-79B2-B79E5EE170C6}"/>
              </a:ext>
            </a:extLst>
          </p:cNvPr>
          <p:cNvSpPr/>
          <p:nvPr/>
        </p:nvSpPr>
        <p:spPr>
          <a:xfrm flipH="1">
            <a:off x="0" y="482310"/>
            <a:ext cx="600075" cy="54191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D7243988-CC48-8757-6013-E678A0EDCC37}"/>
              </a:ext>
            </a:extLst>
          </p:cNvPr>
          <p:cNvSpPr/>
          <p:nvPr/>
        </p:nvSpPr>
        <p:spPr>
          <a:xfrm flipH="1">
            <a:off x="3495543" y="-10161"/>
            <a:ext cx="190631" cy="54191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F584CA5B-6595-1E78-8E43-2A1F3676DE7E}"/>
              </a:ext>
            </a:extLst>
          </p:cNvPr>
          <p:cNvSpPr/>
          <p:nvPr/>
        </p:nvSpPr>
        <p:spPr>
          <a:xfrm flipH="1">
            <a:off x="152397" y="476231"/>
            <a:ext cx="6687279" cy="2353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444445C0-9A74-AD84-03F4-97E5C7E0A48D}"/>
              </a:ext>
            </a:extLst>
          </p:cNvPr>
          <p:cNvSpPr/>
          <p:nvPr/>
        </p:nvSpPr>
        <p:spPr>
          <a:xfrm flipH="1">
            <a:off x="419036" y="4514789"/>
            <a:ext cx="5086414" cy="17220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34B036D9-BEA9-6B1D-AB93-7CB9D3AFFC01}"/>
              </a:ext>
            </a:extLst>
          </p:cNvPr>
          <p:cNvSpPr/>
          <p:nvPr/>
        </p:nvSpPr>
        <p:spPr>
          <a:xfrm flipH="1">
            <a:off x="6629027" y="369332"/>
            <a:ext cx="533936" cy="54191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carte, dessin, croquis&#10;&#10;Description générée automatiquement">
            <a:extLst>
              <a:ext uri="{FF2B5EF4-FFF2-40B4-BE49-F238E27FC236}">
                <a16:creationId xmlns:a16="http://schemas.microsoft.com/office/drawing/2014/main" id="{C9949534-4181-C600-4BC5-4BD280C4DE6E}"/>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8170" t="12540" r="19847" b="15556"/>
          <a:stretch/>
        </p:blipFill>
        <p:spPr>
          <a:xfrm rot="-60000">
            <a:off x="6678396" y="-21513"/>
            <a:ext cx="5140007" cy="6845901"/>
          </a:xfrm>
          <a:prstGeom prst="rect">
            <a:avLst/>
          </a:prstGeom>
        </p:spPr>
      </p:pic>
      <p:sp>
        <p:nvSpPr>
          <p:cNvPr id="2" name="Rectangle 1">
            <a:extLst>
              <a:ext uri="{FF2B5EF4-FFF2-40B4-BE49-F238E27FC236}">
                <a16:creationId xmlns:a16="http://schemas.microsoft.com/office/drawing/2014/main" id="{7AACB852-D08D-764D-5A2E-28310EA14ADB}"/>
              </a:ext>
            </a:extLst>
          </p:cNvPr>
          <p:cNvSpPr/>
          <p:nvPr/>
        </p:nvSpPr>
        <p:spPr>
          <a:xfrm>
            <a:off x="7432676" y="1110187"/>
            <a:ext cx="76199" cy="3801537"/>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D03699F7-0153-D8AE-5038-97E59E31BBA0}"/>
              </a:ext>
            </a:extLst>
          </p:cNvPr>
          <p:cNvSpPr/>
          <p:nvPr/>
        </p:nvSpPr>
        <p:spPr>
          <a:xfrm>
            <a:off x="7508875" y="1161056"/>
            <a:ext cx="76199" cy="3471270"/>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107D2C8F-522B-9C6A-D5D4-2010B4B04BDE}"/>
              </a:ext>
            </a:extLst>
          </p:cNvPr>
          <p:cNvSpPr/>
          <p:nvPr/>
        </p:nvSpPr>
        <p:spPr>
          <a:xfrm>
            <a:off x="7585074" y="1246712"/>
            <a:ext cx="76199" cy="3360213"/>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B36EAC50-E23C-E684-9822-640017624373}"/>
              </a:ext>
            </a:extLst>
          </p:cNvPr>
          <p:cNvSpPr/>
          <p:nvPr/>
        </p:nvSpPr>
        <p:spPr>
          <a:xfrm>
            <a:off x="7661273" y="1551511"/>
            <a:ext cx="117315" cy="2906189"/>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F8F4C098-B10B-2282-27C3-07EA59CE0C4E}"/>
              </a:ext>
            </a:extLst>
          </p:cNvPr>
          <p:cNvSpPr/>
          <p:nvPr/>
        </p:nvSpPr>
        <p:spPr>
          <a:xfrm>
            <a:off x="7778589" y="1551511"/>
            <a:ext cx="117316" cy="2906189"/>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4CBBF65C-3F17-B96B-ACD8-7C50DCD86B48}"/>
              </a:ext>
            </a:extLst>
          </p:cNvPr>
          <p:cNvSpPr/>
          <p:nvPr/>
        </p:nvSpPr>
        <p:spPr>
          <a:xfrm>
            <a:off x="7895905" y="1271932"/>
            <a:ext cx="117315" cy="3334993"/>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8D0A67CE-AAAA-3A9A-0B6A-9FA952D76CA8}"/>
              </a:ext>
            </a:extLst>
          </p:cNvPr>
          <p:cNvSpPr/>
          <p:nvPr/>
        </p:nvSpPr>
        <p:spPr>
          <a:xfrm>
            <a:off x="8013220" y="1122707"/>
            <a:ext cx="117315" cy="3789017"/>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FD7FFFCD-AE80-3FCF-B6BE-44AD5F2246CD}"/>
              </a:ext>
            </a:extLst>
          </p:cNvPr>
          <p:cNvSpPr/>
          <p:nvPr/>
        </p:nvSpPr>
        <p:spPr>
          <a:xfrm>
            <a:off x="8130535" y="1646583"/>
            <a:ext cx="117315" cy="2665068"/>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BD0FFE43-CFF3-D32E-7B4D-8B73CB302BE5}"/>
              </a:ext>
            </a:extLst>
          </p:cNvPr>
          <p:cNvSpPr/>
          <p:nvPr/>
        </p:nvSpPr>
        <p:spPr>
          <a:xfrm>
            <a:off x="8247851" y="2527300"/>
            <a:ext cx="269714" cy="936626"/>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8413C28B-BA82-0F5E-73D5-94FB6DFA98E2}"/>
              </a:ext>
            </a:extLst>
          </p:cNvPr>
          <p:cNvSpPr/>
          <p:nvPr/>
        </p:nvSpPr>
        <p:spPr>
          <a:xfrm>
            <a:off x="8428959" y="2231105"/>
            <a:ext cx="80042" cy="29619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2C4DCC27-2ED8-2CEE-9215-6E69990FFE56}"/>
              </a:ext>
            </a:extLst>
          </p:cNvPr>
          <p:cNvSpPr/>
          <p:nvPr/>
        </p:nvSpPr>
        <p:spPr>
          <a:xfrm>
            <a:off x="8428132" y="3463926"/>
            <a:ext cx="80042" cy="29619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033FEF46-2F2E-EC11-96D3-D349E9DD4962}"/>
              </a:ext>
            </a:extLst>
          </p:cNvPr>
          <p:cNvSpPr/>
          <p:nvPr/>
        </p:nvSpPr>
        <p:spPr>
          <a:xfrm>
            <a:off x="8518659" y="2768845"/>
            <a:ext cx="418965" cy="472830"/>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9C150981-518F-4A98-1076-C8748EF5A4AA}"/>
              </a:ext>
            </a:extLst>
          </p:cNvPr>
          <p:cNvSpPr/>
          <p:nvPr/>
        </p:nvSpPr>
        <p:spPr>
          <a:xfrm>
            <a:off x="8937624" y="2774540"/>
            <a:ext cx="1079501" cy="42903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5C4DE2DA-7A1C-057B-167F-EDB04DC9CFAD}"/>
              </a:ext>
            </a:extLst>
          </p:cNvPr>
          <p:cNvSpPr/>
          <p:nvPr/>
        </p:nvSpPr>
        <p:spPr>
          <a:xfrm>
            <a:off x="10020462" y="2762495"/>
            <a:ext cx="542764" cy="472830"/>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627BFDC5-5357-B740-CA95-74506AC9A3ED}"/>
              </a:ext>
            </a:extLst>
          </p:cNvPr>
          <p:cNvSpPr/>
          <p:nvPr/>
        </p:nvSpPr>
        <p:spPr>
          <a:xfrm>
            <a:off x="10563225" y="2774540"/>
            <a:ext cx="441325" cy="42903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29B5A961-7869-797D-E728-98BD831A61D2}"/>
              </a:ext>
            </a:extLst>
          </p:cNvPr>
          <p:cNvSpPr/>
          <p:nvPr/>
        </p:nvSpPr>
        <p:spPr>
          <a:xfrm>
            <a:off x="10490799" y="2724910"/>
            <a:ext cx="72425" cy="45719"/>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a:extLst>
              <a:ext uri="{FF2B5EF4-FFF2-40B4-BE49-F238E27FC236}">
                <a16:creationId xmlns:a16="http://schemas.microsoft.com/office/drawing/2014/main" id="{9928C975-AE73-216E-3AAE-F09ED3F2EC6A}"/>
              </a:ext>
            </a:extLst>
          </p:cNvPr>
          <p:cNvSpPr/>
          <p:nvPr/>
        </p:nvSpPr>
        <p:spPr>
          <a:xfrm>
            <a:off x="10490799" y="3232561"/>
            <a:ext cx="72425" cy="45719"/>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0725D5D3-08D9-11DB-6A81-E67D865A23C7}"/>
              </a:ext>
            </a:extLst>
          </p:cNvPr>
          <p:cNvSpPr/>
          <p:nvPr/>
        </p:nvSpPr>
        <p:spPr>
          <a:xfrm>
            <a:off x="10744271" y="3203575"/>
            <a:ext cx="201824" cy="1340792"/>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9785DA43-C475-92AA-38D7-98B772430C5E}"/>
              </a:ext>
            </a:extLst>
          </p:cNvPr>
          <p:cNvSpPr/>
          <p:nvPr/>
        </p:nvSpPr>
        <p:spPr>
          <a:xfrm>
            <a:off x="10948606" y="3496652"/>
            <a:ext cx="45719" cy="640757"/>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a:extLst>
              <a:ext uri="{FF2B5EF4-FFF2-40B4-BE49-F238E27FC236}">
                <a16:creationId xmlns:a16="http://schemas.microsoft.com/office/drawing/2014/main" id="{01FF236B-EDD5-2752-ADE9-E841283C85E8}"/>
              </a:ext>
            </a:extLst>
          </p:cNvPr>
          <p:cNvSpPr/>
          <p:nvPr/>
        </p:nvSpPr>
        <p:spPr>
          <a:xfrm>
            <a:off x="10994325" y="3731951"/>
            <a:ext cx="186399" cy="199467"/>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E1701DC5-290F-7509-2390-C797104CCF76}"/>
              </a:ext>
            </a:extLst>
          </p:cNvPr>
          <p:cNvSpPr/>
          <p:nvPr/>
        </p:nvSpPr>
        <p:spPr>
          <a:xfrm>
            <a:off x="10698552" y="3512289"/>
            <a:ext cx="45719" cy="625120"/>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a:extLst>
              <a:ext uri="{FF2B5EF4-FFF2-40B4-BE49-F238E27FC236}">
                <a16:creationId xmlns:a16="http://schemas.microsoft.com/office/drawing/2014/main" id="{6F616842-8648-00F0-C8BE-D9D2C1FE66EA}"/>
              </a:ext>
            </a:extLst>
          </p:cNvPr>
          <p:cNvSpPr/>
          <p:nvPr/>
        </p:nvSpPr>
        <p:spPr>
          <a:xfrm>
            <a:off x="10122612" y="3618858"/>
            <a:ext cx="578528" cy="429035"/>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a16="http://schemas.microsoft.com/office/drawing/2014/main" id="{4A0315F0-B4C9-CE4D-97C0-B3A53300B34A}"/>
              </a:ext>
            </a:extLst>
          </p:cNvPr>
          <p:cNvSpPr/>
          <p:nvPr/>
        </p:nvSpPr>
        <p:spPr>
          <a:xfrm>
            <a:off x="9929060" y="3747749"/>
            <a:ext cx="185427" cy="191206"/>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a:extLst>
              <a:ext uri="{FF2B5EF4-FFF2-40B4-BE49-F238E27FC236}">
                <a16:creationId xmlns:a16="http://schemas.microsoft.com/office/drawing/2014/main" id="{8A5ECB13-D5B3-7D87-F84B-38330C0D01C0}"/>
              </a:ext>
            </a:extLst>
          </p:cNvPr>
          <p:cNvSpPr/>
          <p:nvPr/>
        </p:nvSpPr>
        <p:spPr>
          <a:xfrm>
            <a:off x="10120101" y="3232561"/>
            <a:ext cx="289991" cy="386297"/>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a:extLst>
              <a:ext uri="{FF2B5EF4-FFF2-40B4-BE49-F238E27FC236}">
                <a16:creationId xmlns:a16="http://schemas.microsoft.com/office/drawing/2014/main" id="{F18FBE42-3247-37ED-F561-221817107236}"/>
              </a:ext>
            </a:extLst>
          </p:cNvPr>
          <p:cNvSpPr/>
          <p:nvPr/>
        </p:nvSpPr>
        <p:spPr>
          <a:xfrm>
            <a:off x="10413206" y="3232561"/>
            <a:ext cx="72426" cy="73348"/>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a:extLst>
              <a:ext uri="{FF2B5EF4-FFF2-40B4-BE49-F238E27FC236}">
                <a16:creationId xmlns:a16="http://schemas.microsoft.com/office/drawing/2014/main" id="{37B37DE9-1E50-740F-2B5A-18DE2FAE9614}"/>
              </a:ext>
            </a:extLst>
          </p:cNvPr>
          <p:cNvSpPr/>
          <p:nvPr/>
        </p:nvSpPr>
        <p:spPr>
          <a:xfrm>
            <a:off x="10114487" y="2252409"/>
            <a:ext cx="298719" cy="510086"/>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a:extLst>
              <a:ext uri="{FF2B5EF4-FFF2-40B4-BE49-F238E27FC236}">
                <a16:creationId xmlns:a16="http://schemas.microsoft.com/office/drawing/2014/main" id="{B018535C-8DE9-D06D-FD81-AFD75902C441}"/>
              </a:ext>
            </a:extLst>
          </p:cNvPr>
          <p:cNvSpPr/>
          <p:nvPr/>
        </p:nvSpPr>
        <p:spPr>
          <a:xfrm>
            <a:off x="10404024" y="2669626"/>
            <a:ext cx="103207" cy="9286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a:extLst>
              <a:ext uri="{FF2B5EF4-FFF2-40B4-BE49-F238E27FC236}">
                <a16:creationId xmlns:a16="http://schemas.microsoft.com/office/drawing/2014/main" id="{B0AEB6F0-092C-FEB1-0153-5691B04A47C3}"/>
              </a:ext>
            </a:extLst>
          </p:cNvPr>
          <p:cNvSpPr/>
          <p:nvPr/>
        </p:nvSpPr>
        <p:spPr>
          <a:xfrm>
            <a:off x="8539900" y="2607547"/>
            <a:ext cx="1570260" cy="123198"/>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39">
            <a:extLst>
              <a:ext uri="{FF2B5EF4-FFF2-40B4-BE49-F238E27FC236}">
                <a16:creationId xmlns:a16="http://schemas.microsoft.com/office/drawing/2014/main" id="{190C13AE-180E-CBF1-3062-E966CB7BC3C5}"/>
              </a:ext>
            </a:extLst>
          </p:cNvPr>
          <p:cNvSpPr/>
          <p:nvPr/>
        </p:nvSpPr>
        <p:spPr>
          <a:xfrm>
            <a:off x="10041229" y="2547606"/>
            <a:ext cx="68931" cy="59941"/>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a:extLst>
              <a:ext uri="{FF2B5EF4-FFF2-40B4-BE49-F238E27FC236}">
                <a16:creationId xmlns:a16="http://schemas.microsoft.com/office/drawing/2014/main" id="{FD4A27B0-EDFE-9643-8282-9A6C7BF5390E}"/>
              </a:ext>
            </a:extLst>
          </p:cNvPr>
          <p:cNvSpPr/>
          <p:nvPr/>
        </p:nvSpPr>
        <p:spPr>
          <a:xfrm>
            <a:off x="10061646" y="3236075"/>
            <a:ext cx="55943" cy="4571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a:extLst>
              <a:ext uri="{FF2B5EF4-FFF2-40B4-BE49-F238E27FC236}">
                <a16:creationId xmlns:a16="http://schemas.microsoft.com/office/drawing/2014/main" id="{94BB4BAD-05A8-89E7-B1DD-9391554B336A}"/>
              </a:ext>
            </a:extLst>
          </p:cNvPr>
          <p:cNvSpPr/>
          <p:nvPr/>
        </p:nvSpPr>
        <p:spPr>
          <a:xfrm>
            <a:off x="10054217" y="2723126"/>
            <a:ext cx="55943" cy="4571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a16="http://schemas.microsoft.com/office/drawing/2014/main" id="{EE828612-CEE1-CCF7-F58D-8217C5479B6C}"/>
              </a:ext>
            </a:extLst>
          </p:cNvPr>
          <p:cNvSpPr/>
          <p:nvPr/>
        </p:nvSpPr>
        <p:spPr>
          <a:xfrm>
            <a:off x="8535278" y="3246375"/>
            <a:ext cx="367332" cy="4571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43">
            <a:extLst>
              <a:ext uri="{FF2B5EF4-FFF2-40B4-BE49-F238E27FC236}">
                <a16:creationId xmlns:a16="http://schemas.microsoft.com/office/drawing/2014/main" id="{23F801F7-8EB7-B030-23D1-1A7CD72B4F3A}"/>
              </a:ext>
            </a:extLst>
          </p:cNvPr>
          <p:cNvSpPr/>
          <p:nvPr/>
        </p:nvSpPr>
        <p:spPr>
          <a:xfrm>
            <a:off x="8558681" y="2720776"/>
            <a:ext cx="367332" cy="4571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a:extLst>
              <a:ext uri="{FF2B5EF4-FFF2-40B4-BE49-F238E27FC236}">
                <a16:creationId xmlns:a16="http://schemas.microsoft.com/office/drawing/2014/main" id="{AF3F1BA2-4CF2-C6B7-353E-2D6AA3422619}"/>
              </a:ext>
            </a:extLst>
          </p:cNvPr>
          <p:cNvSpPr/>
          <p:nvPr/>
        </p:nvSpPr>
        <p:spPr>
          <a:xfrm>
            <a:off x="8534457" y="3295457"/>
            <a:ext cx="1588153" cy="98260"/>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a:extLst>
              <a:ext uri="{FF2B5EF4-FFF2-40B4-BE49-F238E27FC236}">
                <a16:creationId xmlns:a16="http://schemas.microsoft.com/office/drawing/2014/main" id="{DBC7BA78-6923-1803-797F-1C3A4FB3F784}"/>
              </a:ext>
            </a:extLst>
          </p:cNvPr>
          <p:cNvSpPr/>
          <p:nvPr/>
        </p:nvSpPr>
        <p:spPr>
          <a:xfrm>
            <a:off x="8907777" y="3259687"/>
            <a:ext cx="1118855" cy="4571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a:extLst>
              <a:ext uri="{FF2B5EF4-FFF2-40B4-BE49-F238E27FC236}">
                <a16:creationId xmlns:a16="http://schemas.microsoft.com/office/drawing/2014/main" id="{F7BC91E7-A7AE-7F9B-2D02-1B9D8F22D457}"/>
              </a:ext>
            </a:extLst>
          </p:cNvPr>
          <p:cNvSpPr/>
          <p:nvPr/>
        </p:nvSpPr>
        <p:spPr>
          <a:xfrm>
            <a:off x="8886859" y="3388363"/>
            <a:ext cx="855604" cy="65486"/>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47">
            <a:extLst>
              <a:ext uri="{FF2B5EF4-FFF2-40B4-BE49-F238E27FC236}">
                <a16:creationId xmlns:a16="http://schemas.microsoft.com/office/drawing/2014/main" id="{4402A07F-669E-DBBD-8021-68F5381FAEF1}"/>
              </a:ext>
            </a:extLst>
          </p:cNvPr>
          <p:cNvSpPr/>
          <p:nvPr/>
        </p:nvSpPr>
        <p:spPr>
          <a:xfrm>
            <a:off x="8956332" y="3447499"/>
            <a:ext cx="276968" cy="151157"/>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48">
            <a:extLst>
              <a:ext uri="{FF2B5EF4-FFF2-40B4-BE49-F238E27FC236}">
                <a16:creationId xmlns:a16="http://schemas.microsoft.com/office/drawing/2014/main" id="{860F6BF8-D242-7E39-52F2-6908924AB98E}"/>
              </a:ext>
            </a:extLst>
          </p:cNvPr>
          <p:cNvSpPr/>
          <p:nvPr/>
        </p:nvSpPr>
        <p:spPr>
          <a:xfrm>
            <a:off x="8937623" y="3605833"/>
            <a:ext cx="258073" cy="4660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Rectangle 49">
            <a:extLst>
              <a:ext uri="{FF2B5EF4-FFF2-40B4-BE49-F238E27FC236}">
                <a16:creationId xmlns:a16="http://schemas.microsoft.com/office/drawing/2014/main" id="{3316ABA4-4586-FA26-B702-AEC958C4DB0C}"/>
              </a:ext>
            </a:extLst>
          </p:cNvPr>
          <p:cNvSpPr/>
          <p:nvPr/>
        </p:nvSpPr>
        <p:spPr>
          <a:xfrm>
            <a:off x="8936717" y="3659615"/>
            <a:ext cx="117316" cy="174733"/>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ectangle 50">
            <a:extLst>
              <a:ext uri="{FF2B5EF4-FFF2-40B4-BE49-F238E27FC236}">
                <a16:creationId xmlns:a16="http://schemas.microsoft.com/office/drawing/2014/main" id="{87815AFA-2BC3-A075-A1A6-48839A168811}"/>
              </a:ext>
            </a:extLst>
          </p:cNvPr>
          <p:cNvSpPr/>
          <p:nvPr/>
        </p:nvSpPr>
        <p:spPr>
          <a:xfrm>
            <a:off x="9621772" y="3650116"/>
            <a:ext cx="117316" cy="174733"/>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Rectangle 51">
            <a:extLst>
              <a:ext uri="{FF2B5EF4-FFF2-40B4-BE49-F238E27FC236}">
                <a16:creationId xmlns:a16="http://schemas.microsoft.com/office/drawing/2014/main" id="{840C4AC3-12A1-FE67-DEE0-E935EF053E92}"/>
              </a:ext>
            </a:extLst>
          </p:cNvPr>
          <p:cNvSpPr/>
          <p:nvPr/>
        </p:nvSpPr>
        <p:spPr>
          <a:xfrm>
            <a:off x="9471903" y="3599056"/>
            <a:ext cx="258073" cy="4660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Rectangle 52">
            <a:extLst>
              <a:ext uri="{FF2B5EF4-FFF2-40B4-BE49-F238E27FC236}">
                <a16:creationId xmlns:a16="http://schemas.microsoft.com/office/drawing/2014/main" id="{7C3AAA5F-35E0-410E-D24F-57CE7A510CE8}"/>
              </a:ext>
            </a:extLst>
          </p:cNvPr>
          <p:cNvSpPr/>
          <p:nvPr/>
        </p:nvSpPr>
        <p:spPr>
          <a:xfrm>
            <a:off x="9433122" y="3450047"/>
            <a:ext cx="276968" cy="155786"/>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Rectangle 53">
            <a:extLst>
              <a:ext uri="{FF2B5EF4-FFF2-40B4-BE49-F238E27FC236}">
                <a16:creationId xmlns:a16="http://schemas.microsoft.com/office/drawing/2014/main" id="{E9C4B048-3243-D98C-4D3D-F5851E107273}"/>
              </a:ext>
            </a:extLst>
          </p:cNvPr>
          <p:cNvSpPr/>
          <p:nvPr/>
        </p:nvSpPr>
        <p:spPr>
          <a:xfrm>
            <a:off x="8901354" y="2535290"/>
            <a:ext cx="847825" cy="68894"/>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Rectangle 54">
            <a:extLst>
              <a:ext uri="{FF2B5EF4-FFF2-40B4-BE49-F238E27FC236}">
                <a16:creationId xmlns:a16="http://schemas.microsoft.com/office/drawing/2014/main" id="{8F319F31-6A46-25B7-C3EC-F8956F1D04CE}"/>
              </a:ext>
            </a:extLst>
          </p:cNvPr>
          <p:cNvSpPr/>
          <p:nvPr/>
        </p:nvSpPr>
        <p:spPr>
          <a:xfrm>
            <a:off x="8941319" y="2181345"/>
            <a:ext cx="258073" cy="35394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Rectangle 55">
            <a:extLst>
              <a:ext uri="{FF2B5EF4-FFF2-40B4-BE49-F238E27FC236}">
                <a16:creationId xmlns:a16="http://schemas.microsoft.com/office/drawing/2014/main" id="{6A182BBA-C768-11B3-C1B2-24B936BF7060}"/>
              </a:ext>
            </a:extLst>
          </p:cNvPr>
          <p:cNvSpPr/>
          <p:nvPr/>
        </p:nvSpPr>
        <p:spPr>
          <a:xfrm>
            <a:off x="9470980" y="2182841"/>
            <a:ext cx="258073" cy="35394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Rectangle 56">
            <a:extLst>
              <a:ext uri="{FF2B5EF4-FFF2-40B4-BE49-F238E27FC236}">
                <a16:creationId xmlns:a16="http://schemas.microsoft.com/office/drawing/2014/main" id="{63338916-BBC0-83FE-3D3D-69E11BDA8472}"/>
              </a:ext>
            </a:extLst>
          </p:cNvPr>
          <p:cNvSpPr/>
          <p:nvPr/>
        </p:nvSpPr>
        <p:spPr>
          <a:xfrm rot="20970342">
            <a:off x="9162602" y="2246425"/>
            <a:ext cx="61250" cy="35394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Rectangle 57">
            <a:extLst>
              <a:ext uri="{FF2B5EF4-FFF2-40B4-BE49-F238E27FC236}">
                <a16:creationId xmlns:a16="http://schemas.microsoft.com/office/drawing/2014/main" id="{A2636E29-51CC-1405-5C9B-422996D1F6DB}"/>
              </a:ext>
            </a:extLst>
          </p:cNvPr>
          <p:cNvSpPr/>
          <p:nvPr/>
        </p:nvSpPr>
        <p:spPr>
          <a:xfrm rot="575211">
            <a:off x="9462167" y="2209799"/>
            <a:ext cx="61250" cy="35394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Rectangle 58">
            <a:extLst>
              <a:ext uri="{FF2B5EF4-FFF2-40B4-BE49-F238E27FC236}">
                <a16:creationId xmlns:a16="http://schemas.microsoft.com/office/drawing/2014/main" id="{6DF8DB5A-BD13-BAE4-2BEC-9AB2761D4681}"/>
              </a:ext>
            </a:extLst>
          </p:cNvPr>
          <p:cNvSpPr/>
          <p:nvPr/>
        </p:nvSpPr>
        <p:spPr>
          <a:xfrm>
            <a:off x="7661275" y="1313456"/>
            <a:ext cx="45719" cy="23805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Rectangle 59">
            <a:extLst>
              <a:ext uri="{FF2B5EF4-FFF2-40B4-BE49-F238E27FC236}">
                <a16:creationId xmlns:a16="http://schemas.microsoft.com/office/drawing/2014/main" id="{AA4B2DC5-911A-4F6C-131A-B34B6CD04223}"/>
              </a:ext>
            </a:extLst>
          </p:cNvPr>
          <p:cNvSpPr/>
          <p:nvPr/>
        </p:nvSpPr>
        <p:spPr>
          <a:xfrm rot="373770">
            <a:off x="7883091" y="1327691"/>
            <a:ext cx="45719" cy="23805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Rectangle 60">
            <a:extLst>
              <a:ext uri="{FF2B5EF4-FFF2-40B4-BE49-F238E27FC236}">
                <a16:creationId xmlns:a16="http://schemas.microsoft.com/office/drawing/2014/main" id="{D34B499F-4E4A-7F6D-A15E-88BE805AE228}"/>
              </a:ext>
            </a:extLst>
          </p:cNvPr>
          <p:cNvSpPr/>
          <p:nvPr/>
        </p:nvSpPr>
        <p:spPr>
          <a:xfrm rot="2626753">
            <a:off x="7948026" y="1126634"/>
            <a:ext cx="92628" cy="23805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Rectangle 61">
            <a:extLst>
              <a:ext uri="{FF2B5EF4-FFF2-40B4-BE49-F238E27FC236}">
                <a16:creationId xmlns:a16="http://schemas.microsoft.com/office/drawing/2014/main" id="{D5F103B5-6F82-8AF0-FE80-20B33336BD57}"/>
              </a:ext>
            </a:extLst>
          </p:cNvPr>
          <p:cNvSpPr/>
          <p:nvPr/>
        </p:nvSpPr>
        <p:spPr>
          <a:xfrm rot="18599418">
            <a:off x="7526440" y="1126634"/>
            <a:ext cx="92628" cy="23805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Rectangle 62">
            <a:extLst>
              <a:ext uri="{FF2B5EF4-FFF2-40B4-BE49-F238E27FC236}">
                <a16:creationId xmlns:a16="http://schemas.microsoft.com/office/drawing/2014/main" id="{C83440B3-9FD6-3CDC-E325-F90E71AE428F}"/>
              </a:ext>
            </a:extLst>
          </p:cNvPr>
          <p:cNvSpPr/>
          <p:nvPr/>
        </p:nvSpPr>
        <p:spPr>
          <a:xfrm rot="736609">
            <a:off x="7453075" y="4592792"/>
            <a:ext cx="92628" cy="23805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Rectangle 63">
            <a:extLst>
              <a:ext uri="{FF2B5EF4-FFF2-40B4-BE49-F238E27FC236}">
                <a16:creationId xmlns:a16="http://schemas.microsoft.com/office/drawing/2014/main" id="{76EF2CE6-9D68-AD0C-FDC8-73F26C50D229}"/>
              </a:ext>
            </a:extLst>
          </p:cNvPr>
          <p:cNvSpPr/>
          <p:nvPr/>
        </p:nvSpPr>
        <p:spPr>
          <a:xfrm rot="736609">
            <a:off x="7640513" y="4459633"/>
            <a:ext cx="45719" cy="126164"/>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Rectangle 64">
            <a:extLst>
              <a:ext uri="{FF2B5EF4-FFF2-40B4-BE49-F238E27FC236}">
                <a16:creationId xmlns:a16="http://schemas.microsoft.com/office/drawing/2014/main" id="{9E95652C-AC34-7FD4-043D-A8A202EED115}"/>
              </a:ext>
            </a:extLst>
          </p:cNvPr>
          <p:cNvSpPr/>
          <p:nvPr/>
        </p:nvSpPr>
        <p:spPr>
          <a:xfrm rot="21109321">
            <a:off x="7851058" y="4459633"/>
            <a:ext cx="45719" cy="126164"/>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Rectangle 65">
            <a:extLst>
              <a:ext uri="{FF2B5EF4-FFF2-40B4-BE49-F238E27FC236}">
                <a16:creationId xmlns:a16="http://schemas.microsoft.com/office/drawing/2014/main" id="{C57FDECE-377C-B915-3880-3DDDC9C95065}"/>
              </a:ext>
            </a:extLst>
          </p:cNvPr>
          <p:cNvSpPr/>
          <p:nvPr/>
        </p:nvSpPr>
        <p:spPr>
          <a:xfrm rot="20758469">
            <a:off x="7995545" y="4596656"/>
            <a:ext cx="45719" cy="126164"/>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Rectangle 66">
            <a:extLst>
              <a:ext uri="{FF2B5EF4-FFF2-40B4-BE49-F238E27FC236}">
                <a16:creationId xmlns:a16="http://schemas.microsoft.com/office/drawing/2014/main" id="{5F26E313-5385-825F-6660-EFA6A6418096}"/>
              </a:ext>
            </a:extLst>
          </p:cNvPr>
          <p:cNvSpPr/>
          <p:nvPr/>
        </p:nvSpPr>
        <p:spPr>
          <a:xfrm>
            <a:off x="7714861" y="1152377"/>
            <a:ext cx="142167" cy="39913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Rectangle 67">
            <a:extLst>
              <a:ext uri="{FF2B5EF4-FFF2-40B4-BE49-F238E27FC236}">
                <a16:creationId xmlns:a16="http://schemas.microsoft.com/office/drawing/2014/main" id="{BE7F6960-2A35-95BE-BBB6-611BCD5A86C1}"/>
              </a:ext>
            </a:extLst>
          </p:cNvPr>
          <p:cNvSpPr/>
          <p:nvPr/>
        </p:nvSpPr>
        <p:spPr>
          <a:xfrm>
            <a:off x="7711087" y="4460171"/>
            <a:ext cx="142167" cy="39913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Rectangle 68">
            <a:extLst>
              <a:ext uri="{FF2B5EF4-FFF2-40B4-BE49-F238E27FC236}">
                <a16:creationId xmlns:a16="http://schemas.microsoft.com/office/drawing/2014/main" id="{C6764E05-E180-4707-4860-D9334D562CD0}"/>
              </a:ext>
            </a:extLst>
          </p:cNvPr>
          <p:cNvSpPr/>
          <p:nvPr/>
        </p:nvSpPr>
        <p:spPr>
          <a:xfrm>
            <a:off x="7563874" y="4651571"/>
            <a:ext cx="142167" cy="541818"/>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Rectangle 69">
            <a:extLst>
              <a:ext uri="{FF2B5EF4-FFF2-40B4-BE49-F238E27FC236}">
                <a16:creationId xmlns:a16="http://schemas.microsoft.com/office/drawing/2014/main" id="{BAACABA3-9D8D-3BEA-788C-5D59197F4A38}"/>
              </a:ext>
            </a:extLst>
          </p:cNvPr>
          <p:cNvSpPr/>
          <p:nvPr/>
        </p:nvSpPr>
        <p:spPr>
          <a:xfrm>
            <a:off x="7845760" y="4674762"/>
            <a:ext cx="142167" cy="536336"/>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Rectangle 70">
            <a:extLst>
              <a:ext uri="{FF2B5EF4-FFF2-40B4-BE49-F238E27FC236}">
                <a16:creationId xmlns:a16="http://schemas.microsoft.com/office/drawing/2014/main" id="{61D36AE3-4299-06B3-890C-AC55A4D3C091}"/>
              </a:ext>
            </a:extLst>
          </p:cNvPr>
          <p:cNvSpPr/>
          <p:nvPr/>
        </p:nvSpPr>
        <p:spPr>
          <a:xfrm>
            <a:off x="7695550" y="4996256"/>
            <a:ext cx="142167" cy="593260"/>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Rectangle 71">
            <a:extLst>
              <a:ext uri="{FF2B5EF4-FFF2-40B4-BE49-F238E27FC236}">
                <a16:creationId xmlns:a16="http://schemas.microsoft.com/office/drawing/2014/main" id="{E4C05BE8-9163-89CD-D80C-BFC312B22BDD}"/>
              </a:ext>
            </a:extLst>
          </p:cNvPr>
          <p:cNvSpPr/>
          <p:nvPr/>
        </p:nvSpPr>
        <p:spPr>
          <a:xfrm>
            <a:off x="7551545" y="5357615"/>
            <a:ext cx="142167" cy="593260"/>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Rectangle 72">
            <a:extLst>
              <a:ext uri="{FF2B5EF4-FFF2-40B4-BE49-F238E27FC236}">
                <a16:creationId xmlns:a16="http://schemas.microsoft.com/office/drawing/2014/main" id="{C8DAB09C-C294-A255-E04D-CAA28A36D6F2}"/>
              </a:ext>
            </a:extLst>
          </p:cNvPr>
          <p:cNvSpPr/>
          <p:nvPr/>
        </p:nvSpPr>
        <p:spPr>
          <a:xfrm>
            <a:off x="7837247" y="5369380"/>
            <a:ext cx="142167" cy="593260"/>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Rectangle 73">
            <a:extLst>
              <a:ext uri="{FF2B5EF4-FFF2-40B4-BE49-F238E27FC236}">
                <a16:creationId xmlns:a16="http://schemas.microsoft.com/office/drawing/2014/main" id="{EF60F553-E613-F55B-6C01-5609C4C6F189}"/>
              </a:ext>
            </a:extLst>
          </p:cNvPr>
          <p:cNvSpPr/>
          <p:nvPr/>
        </p:nvSpPr>
        <p:spPr>
          <a:xfrm>
            <a:off x="7690964" y="5705623"/>
            <a:ext cx="142167" cy="593260"/>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Rectangle 74">
            <a:extLst>
              <a:ext uri="{FF2B5EF4-FFF2-40B4-BE49-F238E27FC236}">
                <a16:creationId xmlns:a16="http://schemas.microsoft.com/office/drawing/2014/main" id="{78C64475-02D3-6559-8177-7A1310DECBC8}"/>
              </a:ext>
            </a:extLst>
          </p:cNvPr>
          <p:cNvSpPr/>
          <p:nvPr/>
        </p:nvSpPr>
        <p:spPr>
          <a:xfrm>
            <a:off x="7551544" y="6075056"/>
            <a:ext cx="142167" cy="299885"/>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Rectangle 75">
            <a:extLst>
              <a:ext uri="{FF2B5EF4-FFF2-40B4-BE49-F238E27FC236}">
                <a16:creationId xmlns:a16="http://schemas.microsoft.com/office/drawing/2014/main" id="{5024DE86-4B42-2672-4B90-666ABBCFA74D}"/>
              </a:ext>
            </a:extLst>
          </p:cNvPr>
          <p:cNvSpPr/>
          <p:nvPr/>
        </p:nvSpPr>
        <p:spPr>
          <a:xfrm>
            <a:off x="7833130" y="6072763"/>
            <a:ext cx="142167" cy="299113"/>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Rectangle 76">
            <a:extLst>
              <a:ext uri="{FF2B5EF4-FFF2-40B4-BE49-F238E27FC236}">
                <a16:creationId xmlns:a16="http://schemas.microsoft.com/office/drawing/2014/main" id="{CBA0D1A7-9B93-E448-C5F9-5B31D96F05F1}"/>
              </a:ext>
            </a:extLst>
          </p:cNvPr>
          <p:cNvSpPr/>
          <p:nvPr/>
        </p:nvSpPr>
        <p:spPr>
          <a:xfrm>
            <a:off x="9131648" y="273674"/>
            <a:ext cx="420815" cy="755025"/>
          </a:xfrm>
          <a:prstGeom prst="rect">
            <a:avLst/>
          </a:prstGeom>
          <a:solidFill>
            <a:srgbClr val="CC00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Rectangle 77">
            <a:extLst>
              <a:ext uri="{FF2B5EF4-FFF2-40B4-BE49-F238E27FC236}">
                <a16:creationId xmlns:a16="http://schemas.microsoft.com/office/drawing/2014/main" id="{39BF79F1-F33C-3D1E-B437-AF948C796C1B}"/>
              </a:ext>
            </a:extLst>
          </p:cNvPr>
          <p:cNvSpPr/>
          <p:nvPr/>
        </p:nvSpPr>
        <p:spPr>
          <a:xfrm>
            <a:off x="9172723" y="1031003"/>
            <a:ext cx="340847" cy="697818"/>
          </a:xfrm>
          <a:prstGeom prst="rect">
            <a:avLst/>
          </a:prstGeom>
          <a:solidFill>
            <a:srgbClr val="CC00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Rectangle 78">
            <a:extLst>
              <a:ext uri="{FF2B5EF4-FFF2-40B4-BE49-F238E27FC236}">
                <a16:creationId xmlns:a16="http://schemas.microsoft.com/office/drawing/2014/main" id="{F95A5B15-976E-4EA5-20EC-E7066A51445E}"/>
              </a:ext>
            </a:extLst>
          </p:cNvPr>
          <p:cNvSpPr/>
          <p:nvPr/>
        </p:nvSpPr>
        <p:spPr>
          <a:xfrm>
            <a:off x="9510007" y="1432827"/>
            <a:ext cx="111766" cy="295993"/>
          </a:xfrm>
          <a:prstGeom prst="rect">
            <a:avLst/>
          </a:prstGeom>
          <a:solidFill>
            <a:srgbClr val="CC00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Rectangle 79">
            <a:extLst>
              <a:ext uri="{FF2B5EF4-FFF2-40B4-BE49-F238E27FC236}">
                <a16:creationId xmlns:a16="http://schemas.microsoft.com/office/drawing/2014/main" id="{94BAF4A8-DF8C-04AA-EEA0-38F1CCC873A5}"/>
              </a:ext>
            </a:extLst>
          </p:cNvPr>
          <p:cNvSpPr/>
          <p:nvPr/>
        </p:nvSpPr>
        <p:spPr>
          <a:xfrm>
            <a:off x="9057684" y="1429017"/>
            <a:ext cx="117315" cy="295993"/>
          </a:xfrm>
          <a:prstGeom prst="rect">
            <a:avLst/>
          </a:prstGeom>
          <a:solidFill>
            <a:srgbClr val="CC00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Rectangle 80">
            <a:extLst>
              <a:ext uri="{FF2B5EF4-FFF2-40B4-BE49-F238E27FC236}">
                <a16:creationId xmlns:a16="http://schemas.microsoft.com/office/drawing/2014/main" id="{15921D0A-8E62-D664-25A8-AE2FD600DC2F}"/>
              </a:ext>
            </a:extLst>
          </p:cNvPr>
          <p:cNvSpPr/>
          <p:nvPr/>
        </p:nvSpPr>
        <p:spPr>
          <a:xfrm>
            <a:off x="9262973" y="2005999"/>
            <a:ext cx="150022" cy="512142"/>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Rectangle 81">
            <a:extLst>
              <a:ext uri="{FF2B5EF4-FFF2-40B4-BE49-F238E27FC236}">
                <a16:creationId xmlns:a16="http://schemas.microsoft.com/office/drawing/2014/main" id="{E77731FE-E5C3-1F19-00B8-BB8B6F2E153C}"/>
              </a:ext>
            </a:extLst>
          </p:cNvPr>
          <p:cNvSpPr/>
          <p:nvPr/>
        </p:nvSpPr>
        <p:spPr>
          <a:xfrm>
            <a:off x="9125836" y="3655805"/>
            <a:ext cx="150022" cy="16523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Rectangle 82">
            <a:extLst>
              <a:ext uri="{FF2B5EF4-FFF2-40B4-BE49-F238E27FC236}">
                <a16:creationId xmlns:a16="http://schemas.microsoft.com/office/drawing/2014/main" id="{994645E0-26DC-5F89-E77B-14C5EAEE08E3}"/>
              </a:ext>
            </a:extLst>
          </p:cNvPr>
          <p:cNvSpPr/>
          <p:nvPr/>
        </p:nvSpPr>
        <p:spPr>
          <a:xfrm>
            <a:off x="9399208" y="3649236"/>
            <a:ext cx="150022" cy="16523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 name="Rectangle 83">
            <a:extLst>
              <a:ext uri="{FF2B5EF4-FFF2-40B4-BE49-F238E27FC236}">
                <a16:creationId xmlns:a16="http://schemas.microsoft.com/office/drawing/2014/main" id="{14599883-1FFD-F328-2963-E602A62FBA52}"/>
              </a:ext>
            </a:extLst>
          </p:cNvPr>
          <p:cNvSpPr/>
          <p:nvPr/>
        </p:nvSpPr>
        <p:spPr>
          <a:xfrm>
            <a:off x="9054033" y="4047893"/>
            <a:ext cx="150022" cy="37540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 name="Rectangle 84">
            <a:extLst>
              <a:ext uri="{FF2B5EF4-FFF2-40B4-BE49-F238E27FC236}">
                <a16:creationId xmlns:a16="http://schemas.microsoft.com/office/drawing/2014/main" id="{D9DF1098-867F-E6F9-8BAE-8E21F0A2308B}"/>
              </a:ext>
            </a:extLst>
          </p:cNvPr>
          <p:cNvSpPr/>
          <p:nvPr/>
        </p:nvSpPr>
        <p:spPr>
          <a:xfrm>
            <a:off x="9443516" y="4043239"/>
            <a:ext cx="150022" cy="37540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 name="Rectangle 85">
            <a:extLst>
              <a:ext uri="{FF2B5EF4-FFF2-40B4-BE49-F238E27FC236}">
                <a16:creationId xmlns:a16="http://schemas.microsoft.com/office/drawing/2014/main" id="{B3960E78-FE82-69D1-17FB-BAC2365C6416}"/>
              </a:ext>
            </a:extLst>
          </p:cNvPr>
          <p:cNvSpPr/>
          <p:nvPr/>
        </p:nvSpPr>
        <p:spPr>
          <a:xfrm>
            <a:off x="9207616" y="3827022"/>
            <a:ext cx="72557" cy="37540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Rectangle 86">
            <a:extLst>
              <a:ext uri="{FF2B5EF4-FFF2-40B4-BE49-F238E27FC236}">
                <a16:creationId xmlns:a16="http://schemas.microsoft.com/office/drawing/2014/main" id="{C9EE3BF9-63B5-6208-4585-D96006FF7B68}"/>
              </a:ext>
            </a:extLst>
          </p:cNvPr>
          <p:cNvSpPr/>
          <p:nvPr/>
        </p:nvSpPr>
        <p:spPr>
          <a:xfrm>
            <a:off x="9390483" y="3819109"/>
            <a:ext cx="72557" cy="37540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 name="Rectangle 87">
            <a:extLst>
              <a:ext uri="{FF2B5EF4-FFF2-40B4-BE49-F238E27FC236}">
                <a16:creationId xmlns:a16="http://schemas.microsoft.com/office/drawing/2014/main" id="{508DB584-70DF-76E2-2945-71AACBAC04BA}"/>
              </a:ext>
            </a:extLst>
          </p:cNvPr>
          <p:cNvSpPr/>
          <p:nvPr/>
        </p:nvSpPr>
        <p:spPr>
          <a:xfrm>
            <a:off x="9239579" y="4791536"/>
            <a:ext cx="159629" cy="419561"/>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 name="Rectangle 88">
            <a:extLst>
              <a:ext uri="{FF2B5EF4-FFF2-40B4-BE49-F238E27FC236}">
                <a16:creationId xmlns:a16="http://schemas.microsoft.com/office/drawing/2014/main" id="{8CF14D1F-F82E-8F9F-059E-06121C5DCE3B}"/>
              </a:ext>
            </a:extLst>
          </p:cNvPr>
          <p:cNvSpPr/>
          <p:nvPr/>
        </p:nvSpPr>
        <p:spPr>
          <a:xfrm>
            <a:off x="9054034" y="4959084"/>
            <a:ext cx="184866" cy="419561"/>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Rectangle 89">
            <a:extLst>
              <a:ext uri="{FF2B5EF4-FFF2-40B4-BE49-F238E27FC236}">
                <a16:creationId xmlns:a16="http://schemas.microsoft.com/office/drawing/2014/main" id="{D98BDA3A-12BC-7763-52D2-46A9B87026D8}"/>
              </a:ext>
            </a:extLst>
          </p:cNvPr>
          <p:cNvSpPr/>
          <p:nvPr/>
        </p:nvSpPr>
        <p:spPr>
          <a:xfrm>
            <a:off x="9415775" y="4954548"/>
            <a:ext cx="184866" cy="419561"/>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1" name="Rectangle 90">
            <a:extLst>
              <a:ext uri="{FF2B5EF4-FFF2-40B4-BE49-F238E27FC236}">
                <a16:creationId xmlns:a16="http://schemas.microsoft.com/office/drawing/2014/main" id="{45381F1C-F367-B9C3-D7EF-FD3C11EE9CA3}"/>
              </a:ext>
            </a:extLst>
          </p:cNvPr>
          <p:cNvSpPr/>
          <p:nvPr/>
        </p:nvSpPr>
        <p:spPr>
          <a:xfrm>
            <a:off x="9232597" y="5255154"/>
            <a:ext cx="184866" cy="118955"/>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 name="Rectangle 91">
            <a:extLst>
              <a:ext uri="{FF2B5EF4-FFF2-40B4-BE49-F238E27FC236}">
                <a16:creationId xmlns:a16="http://schemas.microsoft.com/office/drawing/2014/main" id="{8BB44AB0-FCB7-C8EA-5B7B-EA97CA62F718}"/>
              </a:ext>
            </a:extLst>
          </p:cNvPr>
          <p:cNvSpPr/>
          <p:nvPr/>
        </p:nvSpPr>
        <p:spPr>
          <a:xfrm>
            <a:off x="9019698" y="5393132"/>
            <a:ext cx="690392" cy="861265"/>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 name="Rectangle 92">
            <a:extLst>
              <a:ext uri="{FF2B5EF4-FFF2-40B4-BE49-F238E27FC236}">
                <a16:creationId xmlns:a16="http://schemas.microsoft.com/office/drawing/2014/main" id="{0F78AEE2-2A98-367F-17E1-93D640B9D0CA}"/>
              </a:ext>
            </a:extLst>
          </p:cNvPr>
          <p:cNvSpPr/>
          <p:nvPr/>
        </p:nvSpPr>
        <p:spPr>
          <a:xfrm>
            <a:off x="9122008" y="6263825"/>
            <a:ext cx="427222" cy="498909"/>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17CA2120-3ED9-8CF7-09FF-388D10D4917C}"/>
              </a:ext>
            </a:extLst>
          </p:cNvPr>
          <p:cNvSpPr txBox="1"/>
          <p:nvPr/>
        </p:nvSpPr>
        <p:spPr>
          <a:xfrm>
            <a:off x="246743" y="565847"/>
            <a:ext cx="6143745" cy="1477328"/>
          </a:xfrm>
          <a:prstGeom prst="rect">
            <a:avLst/>
          </a:prstGeom>
          <a:noFill/>
        </p:spPr>
        <p:txBody>
          <a:bodyPr wrap="square" rtlCol="0">
            <a:spAutoFit/>
          </a:bodyPr>
          <a:lstStyle/>
          <a:p>
            <a:r>
              <a:rPr lang="fr-FR" dirty="0"/>
              <a:t>A = {1,10,11,12,13, 35, 37}</a:t>
            </a:r>
          </a:p>
          <a:p>
            <a:r>
              <a:rPr lang="fr-FR" dirty="0"/>
              <a:t>B = {2, 4, 16}</a:t>
            </a:r>
          </a:p>
          <a:p>
            <a:r>
              <a:rPr lang="fr-FR" dirty="0"/>
              <a:t>C = {7, 8, 17, 18,19, 20, 21, 22 ,23 ,24 ,25 ,26 ,27 ,28 ,29 }</a:t>
            </a:r>
          </a:p>
          <a:p>
            <a:r>
              <a:rPr lang="fr-FR" dirty="0"/>
              <a:t>D = {14, 15}</a:t>
            </a:r>
          </a:p>
          <a:p>
            <a:r>
              <a:rPr lang="fr-FR" dirty="0"/>
              <a:t>E = {30}</a:t>
            </a:r>
          </a:p>
        </p:txBody>
      </p:sp>
    </p:spTree>
    <p:extLst>
      <p:ext uri="{BB962C8B-B14F-4D97-AF65-F5344CB8AC3E}">
        <p14:creationId xmlns:p14="http://schemas.microsoft.com/office/powerpoint/2010/main" val="2396106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BF3A398-534D-E2FB-8220-C4EC4C948B3E}"/>
              </a:ext>
            </a:extLst>
          </p:cNvPr>
          <p:cNvSpPr/>
          <p:nvPr/>
        </p:nvSpPr>
        <p:spPr>
          <a:xfrm>
            <a:off x="30664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6646FC50-47B2-00E7-5575-E6E443DD1207}"/>
              </a:ext>
            </a:extLst>
          </p:cNvPr>
          <p:cNvSpPr txBox="1"/>
          <p:nvPr/>
        </p:nvSpPr>
        <p:spPr>
          <a:xfrm>
            <a:off x="9525" y="0"/>
            <a:ext cx="2961660" cy="369332"/>
          </a:xfrm>
          <a:prstGeom prst="rect">
            <a:avLst/>
          </a:prstGeom>
          <a:noFill/>
        </p:spPr>
        <p:txBody>
          <a:bodyPr wrap="square" rtlCol="0">
            <a:spAutoFit/>
          </a:bodyPr>
          <a:lstStyle/>
          <a:p>
            <a:r>
              <a:rPr lang="fr-FR" dirty="0"/>
              <a:t>Palan à main</a:t>
            </a:r>
          </a:p>
        </p:txBody>
      </p:sp>
      <p:sp>
        <p:nvSpPr>
          <p:cNvPr id="5" name="Rectangle 4">
            <a:extLst>
              <a:ext uri="{FF2B5EF4-FFF2-40B4-BE49-F238E27FC236}">
                <a16:creationId xmlns:a16="http://schemas.microsoft.com/office/drawing/2014/main" id="{7503753D-DFCD-48CD-79B2-B79E5EE170C6}"/>
              </a:ext>
            </a:extLst>
          </p:cNvPr>
          <p:cNvSpPr/>
          <p:nvPr/>
        </p:nvSpPr>
        <p:spPr>
          <a:xfrm flipH="1">
            <a:off x="0" y="482310"/>
            <a:ext cx="600075" cy="54191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D7243988-CC48-8757-6013-E678A0EDCC37}"/>
              </a:ext>
            </a:extLst>
          </p:cNvPr>
          <p:cNvSpPr/>
          <p:nvPr/>
        </p:nvSpPr>
        <p:spPr>
          <a:xfrm flipH="1">
            <a:off x="3495543" y="-10161"/>
            <a:ext cx="190631" cy="54191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F584CA5B-6595-1E78-8E43-2A1F3676DE7E}"/>
              </a:ext>
            </a:extLst>
          </p:cNvPr>
          <p:cNvSpPr/>
          <p:nvPr/>
        </p:nvSpPr>
        <p:spPr>
          <a:xfrm flipH="1">
            <a:off x="152397" y="476231"/>
            <a:ext cx="6687279" cy="2353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444445C0-9A74-AD84-03F4-97E5C7E0A48D}"/>
              </a:ext>
            </a:extLst>
          </p:cNvPr>
          <p:cNvSpPr/>
          <p:nvPr/>
        </p:nvSpPr>
        <p:spPr>
          <a:xfrm flipH="1">
            <a:off x="419036" y="4514789"/>
            <a:ext cx="5086414" cy="17220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34B036D9-BEA9-6B1D-AB93-7CB9D3AFFC01}"/>
              </a:ext>
            </a:extLst>
          </p:cNvPr>
          <p:cNvSpPr/>
          <p:nvPr/>
        </p:nvSpPr>
        <p:spPr>
          <a:xfrm flipH="1">
            <a:off x="6629027" y="369332"/>
            <a:ext cx="533936" cy="54191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carte, dessin, croquis&#10;&#10;Description générée automatiquement">
            <a:extLst>
              <a:ext uri="{FF2B5EF4-FFF2-40B4-BE49-F238E27FC236}">
                <a16:creationId xmlns:a16="http://schemas.microsoft.com/office/drawing/2014/main" id="{C9949534-4181-C600-4BC5-4BD280C4DE6E}"/>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8170" t="12540" r="19847" b="15556"/>
          <a:stretch/>
        </p:blipFill>
        <p:spPr>
          <a:xfrm rot="-60000">
            <a:off x="6678396" y="-21513"/>
            <a:ext cx="5140007" cy="6845901"/>
          </a:xfrm>
          <a:prstGeom prst="rect">
            <a:avLst/>
          </a:prstGeom>
        </p:spPr>
      </p:pic>
      <p:sp>
        <p:nvSpPr>
          <p:cNvPr id="2" name="Rectangle 1">
            <a:extLst>
              <a:ext uri="{FF2B5EF4-FFF2-40B4-BE49-F238E27FC236}">
                <a16:creationId xmlns:a16="http://schemas.microsoft.com/office/drawing/2014/main" id="{7AACB852-D08D-764D-5A2E-28310EA14ADB}"/>
              </a:ext>
            </a:extLst>
          </p:cNvPr>
          <p:cNvSpPr/>
          <p:nvPr/>
        </p:nvSpPr>
        <p:spPr>
          <a:xfrm>
            <a:off x="7432676" y="1110187"/>
            <a:ext cx="76199" cy="3801537"/>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D03699F7-0153-D8AE-5038-97E59E31BBA0}"/>
              </a:ext>
            </a:extLst>
          </p:cNvPr>
          <p:cNvSpPr/>
          <p:nvPr/>
        </p:nvSpPr>
        <p:spPr>
          <a:xfrm>
            <a:off x="7508875" y="1161056"/>
            <a:ext cx="76199" cy="3471270"/>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107D2C8F-522B-9C6A-D5D4-2010B4B04BDE}"/>
              </a:ext>
            </a:extLst>
          </p:cNvPr>
          <p:cNvSpPr/>
          <p:nvPr/>
        </p:nvSpPr>
        <p:spPr>
          <a:xfrm>
            <a:off x="7585074" y="1246712"/>
            <a:ext cx="76199" cy="3360213"/>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B36EAC50-E23C-E684-9822-640017624373}"/>
              </a:ext>
            </a:extLst>
          </p:cNvPr>
          <p:cNvSpPr/>
          <p:nvPr/>
        </p:nvSpPr>
        <p:spPr>
          <a:xfrm>
            <a:off x="7661273" y="1551511"/>
            <a:ext cx="117315" cy="2906189"/>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F8F4C098-B10B-2282-27C3-07EA59CE0C4E}"/>
              </a:ext>
            </a:extLst>
          </p:cNvPr>
          <p:cNvSpPr/>
          <p:nvPr/>
        </p:nvSpPr>
        <p:spPr>
          <a:xfrm>
            <a:off x="7778589" y="1551511"/>
            <a:ext cx="117316" cy="2906189"/>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4CBBF65C-3F17-B96B-ACD8-7C50DCD86B48}"/>
              </a:ext>
            </a:extLst>
          </p:cNvPr>
          <p:cNvSpPr/>
          <p:nvPr/>
        </p:nvSpPr>
        <p:spPr>
          <a:xfrm>
            <a:off x="7895905" y="1271932"/>
            <a:ext cx="117315" cy="3334993"/>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8D0A67CE-AAAA-3A9A-0B6A-9FA952D76CA8}"/>
              </a:ext>
            </a:extLst>
          </p:cNvPr>
          <p:cNvSpPr/>
          <p:nvPr/>
        </p:nvSpPr>
        <p:spPr>
          <a:xfrm>
            <a:off x="8013220" y="1122707"/>
            <a:ext cx="117315" cy="3789017"/>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FD7FFFCD-AE80-3FCF-B6BE-44AD5F2246CD}"/>
              </a:ext>
            </a:extLst>
          </p:cNvPr>
          <p:cNvSpPr/>
          <p:nvPr/>
        </p:nvSpPr>
        <p:spPr>
          <a:xfrm>
            <a:off x="8130535" y="1646583"/>
            <a:ext cx="117315" cy="2665068"/>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BD0FFE43-CFF3-D32E-7B4D-8B73CB302BE5}"/>
              </a:ext>
            </a:extLst>
          </p:cNvPr>
          <p:cNvSpPr/>
          <p:nvPr/>
        </p:nvSpPr>
        <p:spPr>
          <a:xfrm>
            <a:off x="8247851" y="2527300"/>
            <a:ext cx="269714" cy="936626"/>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8413C28B-BA82-0F5E-73D5-94FB6DFA98E2}"/>
              </a:ext>
            </a:extLst>
          </p:cNvPr>
          <p:cNvSpPr/>
          <p:nvPr/>
        </p:nvSpPr>
        <p:spPr>
          <a:xfrm>
            <a:off x="8428959" y="2231105"/>
            <a:ext cx="80042" cy="29619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2C4DCC27-2ED8-2CEE-9215-6E69990FFE56}"/>
              </a:ext>
            </a:extLst>
          </p:cNvPr>
          <p:cNvSpPr/>
          <p:nvPr/>
        </p:nvSpPr>
        <p:spPr>
          <a:xfrm>
            <a:off x="8428132" y="3463926"/>
            <a:ext cx="80042" cy="29619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033FEF46-2F2E-EC11-96D3-D349E9DD4962}"/>
              </a:ext>
            </a:extLst>
          </p:cNvPr>
          <p:cNvSpPr/>
          <p:nvPr/>
        </p:nvSpPr>
        <p:spPr>
          <a:xfrm>
            <a:off x="8518659" y="2768845"/>
            <a:ext cx="418965" cy="472830"/>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9C150981-518F-4A98-1076-C8748EF5A4AA}"/>
              </a:ext>
            </a:extLst>
          </p:cNvPr>
          <p:cNvSpPr/>
          <p:nvPr/>
        </p:nvSpPr>
        <p:spPr>
          <a:xfrm>
            <a:off x="8937624" y="2774540"/>
            <a:ext cx="1079501" cy="42903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5C4DE2DA-7A1C-057B-167F-EDB04DC9CFAD}"/>
              </a:ext>
            </a:extLst>
          </p:cNvPr>
          <p:cNvSpPr/>
          <p:nvPr/>
        </p:nvSpPr>
        <p:spPr>
          <a:xfrm>
            <a:off x="10020462" y="2762495"/>
            <a:ext cx="542764" cy="472830"/>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627BFDC5-5357-B740-CA95-74506AC9A3ED}"/>
              </a:ext>
            </a:extLst>
          </p:cNvPr>
          <p:cNvSpPr/>
          <p:nvPr/>
        </p:nvSpPr>
        <p:spPr>
          <a:xfrm>
            <a:off x="10563225" y="2774540"/>
            <a:ext cx="441325" cy="42903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29B5A961-7869-797D-E728-98BD831A61D2}"/>
              </a:ext>
            </a:extLst>
          </p:cNvPr>
          <p:cNvSpPr/>
          <p:nvPr/>
        </p:nvSpPr>
        <p:spPr>
          <a:xfrm>
            <a:off x="10490799" y="2724910"/>
            <a:ext cx="72425" cy="45719"/>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a:extLst>
              <a:ext uri="{FF2B5EF4-FFF2-40B4-BE49-F238E27FC236}">
                <a16:creationId xmlns:a16="http://schemas.microsoft.com/office/drawing/2014/main" id="{9928C975-AE73-216E-3AAE-F09ED3F2EC6A}"/>
              </a:ext>
            </a:extLst>
          </p:cNvPr>
          <p:cNvSpPr/>
          <p:nvPr/>
        </p:nvSpPr>
        <p:spPr>
          <a:xfrm>
            <a:off x="10490799" y="3232561"/>
            <a:ext cx="72425" cy="45719"/>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0725D5D3-08D9-11DB-6A81-E67D865A23C7}"/>
              </a:ext>
            </a:extLst>
          </p:cNvPr>
          <p:cNvSpPr/>
          <p:nvPr/>
        </p:nvSpPr>
        <p:spPr>
          <a:xfrm>
            <a:off x="10744271" y="3203575"/>
            <a:ext cx="201824" cy="1340792"/>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9785DA43-C475-92AA-38D7-98B772430C5E}"/>
              </a:ext>
            </a:extLst>
          </p:cNvPr>
          <p:cNvSpPr/>
          <p:nvPr/>
        </p:nvSpPr>
        <p:spPr>
          <a:xfrm>
            <a:off x="10948606" y="3496652"/>
            <a:ext cx="45719" cy="640757"/>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a:extLst>
              <a:ext uri="{FF2B5EF4-FFF2-40B4-BE49-F238E27FC236}">
                <a16:creationId xmlns:a16="http://schemas.microsoft.com/office/drawing/2014/main" id="{01FF236B-EDD5-2752-ADE9-E841283C85E8}"/>
              </a:ext>
            </a:extLst>
          </p:cNvPr>
          <p:cNvSpPr/>
          <p:nvPr/>
        </p:nvSpPr>
        <p:spPr>
          <a:xfrm>
            <a:off x="10994325" y="3731951"/>
            <a:ext cx="186399" cy="199467"/>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E1701DC5-290F-7509-2390-C797104CCF76}"/>
              </a:ext>
            </a:extLst>
          </p:cNvPr>
          <p:cNvSpPr/>
          <p:nvPr/>
        </p:nvSpPr>
        <p:spPr>
          <a:xfrm>
            <a:off x="10698552" y="3512289"/>
            <a:ext cx="45719" cy="625120"/>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a:extLst>
              <a:ext uri="{FF2B5EF4-FFF2-40B4-BE49-F238E27FC236}">
                <a16:creationId xmlns:a16="http://schemas.microsoft.com/office/drawing/2014/main" id="{6F616842-8648-00F0-C8BE-D9D2C1FE66EA}"/>
              </a:ext>
            </a:extLst>
          </p:cNvPr>
          <p:cNvSpPr/>
          <p:nvPr/>
        </p:nvSpPr>
        <p:spPr>
          <a:xfrm>
            <a:off x="10122612" y="3618858"/>
            <a:ext cx="578528" cy="429035"/>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a16="http://schemas.microsoft.com/office/drawing/2014/main" id="{4A0315F0-B4C9-CE4D-97C0-B3A53300B34A}"/>
              </a:ext>
            </a:extLst>
          </p:cNvPr>
          <p:cNvSpPr/>
          <p:nvPr/>
        </p:nvSpPr>
        <p:spPr>
          <a:xfrm>
            <a:off x="9929060" y="3747749"/>
            <a:ext cx="185427" cy="191206"/>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a:extLst>
              <a:ext uri="{FF2B5EF4-FFF2-40B4-BE49-F238E27FC236}">
                <a16:creationId xmlns:a16="http://schemas.microsoft.com/office/drawing/2014/main" id="{8A5ECB13-D5B3-7D87-F84B-38330C0D01C0}"/>
              </a:ext>
            </a:extLst>
          </p:cNvPr>
          <p:cNvSpPr/>
          <p:nvPr/>
        </p:nvSpPr>
        <p:spPr>
          <a:xfrm>
            <a:off x="10120101" y="3232561"/>
            <a:ext cx="289991" cy="386297"/>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a:extLst>
              <a:ext uri="{FF2B5EF4-FFF2-40B4-BE49-F238E27FC236}">
                <a16:creationId xmlns:a16="http://schemas.microsoft.com/office/drawing/2014/main" id="{F18FBE42-3247-37ED-F561-221817107236}"/>
              </a:ext>
            </a:extLst>
          </p:cNvPr>
          <p:cNvSpPr/>
          <p:nvPr/>
        </p:nvSpPr>
        <p:spPr>
          <a:xfrm>
            <a:off x="10413206" y="3232561"/>
            <a:ext cx="72426" cy="73348"/>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a:extLst>
              <a:ext uri="{FF2B5EF4-FFF2-40B4-BE49-F238E27FC236}">
                <a16:creationId xmlns:a16="http://schemas.microsoft.com/office/drawing/2014/main" id="{37B37DE9-1E50-740F-2B5A-18DE2FAE9614}"/>
              </a:ext>
            </a:extLst>
          </p:cNvPr>
          <p:cNvSpPr/>
          <p:nvPr/>
        </p:nvSpPr>
        <p:spPr>
          <a:xfrm>
            <a:off x="10114487" y="2252409"/>
            <a:ext cx="298719" cy="510086"/>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a:extLst>
              <a:ext uri="{FF2B5EF4-FFF2-40B4-BE49-F238E27FC236}">
                <a16:creationId xmlns:a16="http://schemas.microsoft.com/office/drawing/2014/main" id="{B018535C-8DE9-D06D-FD81-AFD75902C441}"/>
              </a:ext>
            </a:extLst>
          </p:cNvPr>
          <p:cNvSpPr/>
          <p:nvPr/>
        </p:nvSpPr>
        <p:spPr>
          <a:xfrm>
            <a:off x="10404024" y="2669626"/>
            <a:ext cx="103207" cy="9286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a:extLst>
              <a:ext uri="{FF2B5EF4-FFF2-40B4-BE49-F238E27FC236}">
                <a16:creationId xmlns:a16="http://schemas.microsoft.com/office/drawing/2014/main" id="{B0AEB6F0-092C-FEB1-0153-5691B04A47C3}"/>
              </a:ext>
            </a:extLst>
          </p:cNvPr>
          <p:cNvSpPr/>
          <p:nvPr/>
        </p:nvSpPr>
        <p:spPr>
          <a:xfrm>
            <a:off x="8539900" y="2607547"/>
            <a:ext cx="1570260" cy="123198"/>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39">
            <a:extLst>
              <a:ext uri="{FF2B5EF4-FFF2-40B4-BE49-F238E27FC236}">
                <a16:creationId xmlns:a16="http://schemas.microsoft.com/office/drawing/2014/main" id="{190C13AE-180E-CBF1-3062-E966CB7BC3C5}"/>
              </a:ext>
            </a:extLst>
          </p:cNvPr>
          <p:cNvSpPr/>
          <p:nvPr/>
        </p:nvSpPr>
        <p:spPr>
          <a:xfrm>
            <a:off x="10041229" y="2547606"/>
            <a:ext cx="68931" cy="59941"/>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a:extLst>
              <a:ext uri="{FF2B5EF4-FFF2-40B4-BE49-F238E27FC236}">
                <a16:creationId xmlns:a16="http://schemas.microsoft.com/office/drawing/2014/main" id="{FD4A27B0-EDFE-9643-8282-9A6C7BF5390E}"/>
              </a:ext>
            </a:extLst>
          </p:cNvPr>
          <p:cNvSpPr/>
          <p:nvPr/>
        </p:nvSpPr>
        <p:spPr>
          <a:xfrm>
            <a:off x="10061646" y="3236075"/>
            <a:ext cx="55943" cy="4571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a:extLst>
              <a:ext uri="{FF2B5EF4-FFF2-40B4-BE49-F238E27FC236}">
                <a16:creationId xmlns:a16="http://schemas.microsoft.com/office/drawing/2014/main" id="{94BB4BAD-05A8-89E7-B1DD-9391554B336A}"/>
              </a:ext>
            </a:extLst>
          </p:cNvPr>
          <p:cNvSpPr/>
          <p:nvPr/>
        </p:nvSpPr>
        <p:spPr>
          <a:xfrm>
            <a:off x="10054217" y="2723126"/>
            <a:ext cx="55943" cy="4571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a16="http://schemas.microsoft.com/office/drawing/2014/main" id="{EE828612-CEE1-CCF7-F58D-8217C5479B6C}"/>
              </a:ext>
            </a:extLst>
          </p:cNvPr>
          <p:cNvSpPr/>
          <p:nvPr/>
        </p:nvSpPr>
        <p:spPr>
          <a:xfrm>
            <a:off x="8535278" y="3246375"/>
            <a:ext cx="367332" cy="4571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43">
            <a:extLst>
              <a:ext uri="{FF2B5EF4-FFF2-40B4-BE49-F238E27FC236}">
                <a16:creationId xmlns:a16="http://schemas.microsoft.com/office/drawing/2014/main" id="{23F801F7-8EB7-B030-23D1-1A7CD72B4F3A}"/>
              </a:ext>
            </a:extLst>
          </p:cNvPr>
          <p:cNvSpPr/>
          <p:nvPr/>
        </p:nvSpPr>
        <p:spPr>
          <a:xfrm>
            <a:off x="8558681" y="2720776"/>
            <a:ext cx="367332" cy="4571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a:extLst>
              <a:ext uri="{FF2B5EF4-FFF2-40B4-BE49-F238E27FC236}">
                <a16:creationId xmlns:a16="http://schemas.microsoft.com/office/drawing/2014/main" id="{AF3F1BA2-4CF2-C6B7-353E-2D6AA3422619}"/>
              </a:ext>
            </a:extLst>
          </p:cNvPr>
          <p:cNvSpPr/>
          <p:nvPr/>
        </p:nvSpPr>
        <p:spPr>
          <a:xfrm>
            <a:off x="8534457" y="3295457"/>
            <a:ext cx="1588153" cy="98260"/>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a:extLst>
              <a:ext uri="{FF2B5EF4-FFF2-40B4-BE49-F238E27FC236}">
                <a16:creationId xmlns:a16="http://schemas.microsoft.com/office/drawing/2014/main" id="{DBC7BA78-6923-1803-797F-1C3A4FB3F784}"/>
              </a:ext>
            </a:extLst>
          </p:cNvPr>
          <p:cNvSpPr/>
          <p:nvPr/>
        </p:nvSpPr>
        <p:spPr>
          <a:xfrm>
            <a:off x="8907777" y="3259687"/>
            <a:ext cx="1118855" cy="4571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a:extLst>
              <a:ext uri="{FF2B5EF4-FFF2-40B4-BE49-F238E27FC236}">
                <a16:creationId xmlns:a16="http://schemas.microsoft.com/office/drawing/2014/main" id="{F7BC91E7-A7AE-7F9B-2D02-1B9D8F22D457}"/>
              </a:ext>
            </a:extLst>
          </p:cNvPr>
          <p:cNvSpPr/>
          <p:nvPr/>
        </p:nvSpPr>
        <p:spPr>
          <a:xfrm>
            <a:off x="8886859" y="3388363"/>
            <a:ext cx="855604" cy="65486"/>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47">
            <a:extLst>
              <a:ext uri="{FF2B5EF4-FFF2-40B4-BE49-F238E27FC236}">
                <a16:creationId xmlns:a16="http://schemas.microsoft.com/office/drawing/2014/main" id="{4402A07F-669E-DBBD-8021-68F5381FAEF1}"/>
              </a:ext>
            </a:extLst>
          </p:cNvPr>
          <p:cNvSpPr/>
          <p:nvPr/>
        </p:nvSpPr>
        <p:spPr>
          <a:xfrm>
            <a:off x="8956332" y="3447499"/>
            <a:ext cx="276968" cy="151157"/>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48">
            <a:extLst>
              <a:ext uri="{FF2B5EF4-FFF2-40B4-BE49-F238E27FC236}">
                <a16:creationId xmlns:a16="http://schemas.microsoft.com/office/drawing/2014/main" id="{860F6BF8-D242-7E39-52F2-6908924AB98E}"/>
              </a:ext>
            </a:extLst>
          </p:cNvPr>
          <p:cNvSpPr/>
          <p:nvPr/>
        </p:nvSpPr>
        <p:spPr>
          <a:xfrm>
            <a:off x="8937623" y="3605833"/>
            <a:ext cx="258073" cy="4660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Rectangle 49">
            <a:extLst>
              <a:ext uri="{FF2B5EF4-FFF2-40B4-BE49-F238E27FC236}">
                <a16:creationId xmlns:a16="http://schemas.microsoft.com/office/drawing/2014/main" id="{3316ABA4-4586-FA26-B702-AEC958C4DB0C}"/>
              </a:ext>
            </a:extLst>
          </p:cNvPr>
          <p:cNvSpPr/>
          <p:nvPr/>
        </p:nvSpPr>
        <p:spPr>
          <a:xfrm>
            <a:off x="8936717" y="3659615"/>
            <a:ext cx="117316" cy="174733"/>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ectangle 50">
            <a:extLst>
              <a:ext uri="{FF2B5EF4-FFF2-40B4-BE49-F238E27FC236}">
                <a16:creationId xmlns:a16="http://schemas.microsoft.com/office/drawing/2014/main" id="{87815AFA-2BC3-A075-A1A6-48839A168811}"/>
              </a:ext>
            </a:extLst>
          </p:cNvPr>
          <p:cNvSpPr/>
          <p:nvPr/>
        </p:nvSpPr>
        <p:spPr>
          <a:xfrm>
            <a:off x="9621772" y="3650116"/>
            <a:ext cx="117316" cy="174733"/>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Rectangle 51">
            <a:extLst>
              <a:ext uri="{FF2B5EF4-FFF2-40B4-BE49-F238E27FC236}">
                <a16:creationId xmlns:a16="http://schemas.microsoft.com/office/drawing/2014/main" id="{840C4AC3-12A1-FE67-DEE0-E935EF053E92}"/>
              </a:ext>
            </a:extLst>
          </p:cNvPr>
          <p:cNvSpPr/>
          <p:nvPr/>
        </p:nvSpPr>
        <p:spPr>
          <a:xfrm>
            <a:off x="9471903" y="3599056"/>
            <a:ext cx="258073" cy="4660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Rectangle 52">
            <a:extLst>
              <a:ext uri="{FF2B5EF4-FFF2-40B4-BE49-F238E27FC236}">
                <a16:creationId xmlns:a16="http://schemas.microsoft.com/office/drawing/2014/main" id="{7C3AAA5F-35E0-410E-D24F-57CE7A510CE8}"/>
              </a:ext>
            </a:extLst>
          </p:cNvPr>
          <p:cNvSpPr/>
          <p:nvPr/>
        </p:nvSpPr>
        <p:spPr>
          <a:xfrm>
            <a:off x="9433122" y="3450047"/>
            <a:ext cx="276968" cy="155786"/>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Rectangle 53">
            <a:extLst>
              <a:ext uri="{FF2B5EF4-FFF2-40B4-BE49-F238E27FC236}">
                <a16:creationId xmlns:a16="http://schemas.microsoft.com/office/drawing/2014/main" id="{E9C4B048-3243-D98C-4D3D-F5851E107273}"/>
              </a:ext>
            </a:extLst>
          </p:cNvPr>
          <p:cNvSpPr/>
          <p:nvPr/>
        </p:nvSpPr>
        <p:spPr>
          <a:xfrm>
            <a:off x="8901354" y="2535290"/>
            <a:ext cx="847825" cy="68894"/>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Rectangle 54">
            <a:extLst>
              <a:ext uri="{FF2B5EF4-FFF2-40B4-BE49-F238E27FC236}">
                <a16:creationId xmlns:a16="http://schemas.microsoft.com/office/drawing/2014/main" id="{8F319F31-6A46-25B7-C3EC-F8956F1D04CE}"/>
              </a:ext>
            </a:extLst>
          </p:cNvPr>
          <p:cNvSpPr/>
          <p:nvPr/>
        </p:nvSpPr>
        <p:spPr>
          <a:xfrm>
            <a:off x="8941319" y="2181345"/>
            <a:ext cx="258073" cy="35394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Rectangle 55">
            <a:extLst>
              <a:ext uri="{FF2B5EF4-FFF2-40B4-BE49-F238E27FC236}">
                <a16:creationId xmlns:a16="http://schemas.microsoft.com/office/drawing/2014/main" id="{6A182BBA-C768-11B3-C1B2-24B936BF7060}"/>
              </a:ext>
            </a:extLst>
          </p:cNvPr>
          <p:cNvSpPr/>
          <p:nvPr/>
        </p:nvSpPr>
        <p:spPr>
          <a:xfrm>
            <a:off x="9470980" y="2182841"/>
            <a:ext cx="258073" cy="35394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Rectangle 56">
            <a:extLst>
              <a:ext uri="{FF2B5EF4-FFF2-40B4-BE49-F238E27FC236}">
                <a16:creationId xmlns:a16="http://schemas.microsoft.com/office/drawing/2014/main" id="{63338916-BBC0-83FE-3D3D-69E11BDA8472}"/>
              </a:ext>
            </a:extLst>
          </p:cNvPr>
          <p:cNvSpPr/>
          <p:nvPr/>
        </p:nvSpPr>
        <p:spPr>
          <a:xfrm rot="20970342">
            <a:off x="9162602" y="2246425"/>
            <a:ext cx="61250" cy="35394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Rectangle 57">
            <a:extLst>
              <a:ext uri="{FF2B5EF4-FFF2-40B4-BE49-F238E27FC236}">
                <a16:creationId xmlns:a16="http://schemas.microsoft.com/office/drawing/2014/main" id="{A2636E29-51CC-1405-5C9B-422996D1F6DB}"/>
              </a:ext>
            </a:extLst>
          </p:cNvPr>
          <p:cNvSpPr/>
          <p:nvPr/>
        </p:nvSpPr>
        <p:spPr>
          <a:xfrm rot="575211">
            <a:off x="9462167" y="2209799"/>
            <a:ext cx="61250" cy="35394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Rectangle 58">
            <a:extLst>
              <a:ext uri="{FF2B5EF4-FFF2-40B4-BE49-F238E27FC236}">
                <a16:creationId xmlns:a16="http://schemas.microsoft.com/office/drawing/2014/main" id="{6DF8DB5A-BD13-BAE4-2BEC-9AB2761D4681}"/>
              </a:ext>
            </a:extLst>
          </p:cNvPr>
          <p:cNvSpPr/>
          <p:nvPr/>
        </p:nvSpPr>
        <p:spPr>
          <a:xfrm>
            <a:off x="7661275" y="1313456"/>
            <a:ext cx="45719" cy="23805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Rectangle 59">
            <a:extLst>
              <a:ext uri="{FF2B5EF4-FFF2-40B4-BE49-F238E27FC236}">
                <a16:creationId xmlns:a16="http://schemas.microsoft.com/office/drawing/2014/main" id="{AA4B2DC5-911A-4F6C-131A-B34B6CD04223}"/>
              </a:ext>
            </a:extLst>
          </p:cNvPr>
          <p:cNvSpPr/>
          <p:nvPr/>
        </p:nvSpPr>
        <p:spPr>
          <a:xfrm rot="373770">
            <a:off x="7883091" y="1327691"/>
            <a:ext cx="45719" cy="23805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Rectangle 60">
            <a:extLst>
              <a:ext uri="{FF2B5EF4-FFF2-40B4-BE49-F238E27FC236}">
                <a16:creationId xmlns:a16="http://schemas.microsoft.com/office/drawing/2014/main" id="{D34B499F-4E4A-7F6D-A15E-88BE805AE228}"/>
              </a:ext>
            </a:extLst>
          </p:cNvPr>
          <p:cNvSpPr/>
          <p:nvPr/>
        </p:nvSpPr>
        <p:spPr>
          <a:xfrm rot="2626753">
            <a:off x="7948026" y="1126634"/>
            <a:ext cx="92628" cy="23805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Rectangle 61">
            <a:extLst>
              <a:ext uri="{FF2B5EF4-FFF2-40B4-BE49-F238E27FC236}">
                <a16:creationId xmlns:a16="http://schemas.microsoft.com/office/drawing/2014/main" id="{D5F103B5-6F82-8AF0-FE80-20B33336BD57}"/>
              </a:ext>
            </a:extLst>
          </p:cNvPr>
          <p:cNvSpPr/>
          <p:nvPr/>
        </p:nvSpPr>
        <p:spPr>
          <a:xfrm rot="18599418">
            <a:off x="7526440" y="1126634"/>
            <a:ext cx="92628" cy="23805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Rectangle 62">
            <a:extLst>
              <a:ext uri="{FF2B5EF4-FFF2-40B4-BE49-F238E27FC236}">
                <a16:creationId xmlns:a16="http://schemas.microsoft.com/office/drawing/2014/main" id="{C83440B3-9FD6-3CDC-E325-F90E71AE428F}"/>
              </a:ext>
            </a:extLst>
          </p:cNvPr>
          <p:cNvSpPr/>
          <p:nvPr/>
        </p:nvSpPr>
        <p:spPr>
          <a:xfrm rot="736609">
            <a:off x="7453075" y="4592792"/>
            <a:ext cx="92628" cy="23805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Rectangle 63">
            <a:extLst>
              <a:ext uri="{FF2B5EF4-FFF2-40B4-BE49-F238E27FC236}">
                <a16:creationId xmlns:a16="http://schemas.microsoft.com/office/drawing/2014/main" id="{76EF2CE6-9D68-AD0C-FDC8-73F26C50D229}"/>
              </a:ext>
            </a:extLst>
          </p:cNvPr>
          <p:cNvSpPr/>
          <p:nvPr/>
        </p:nvSpPr>
        <p:spPr>
          <a:xfrm rot="736609">
            <a:off x="7640513" y="4459633"/>
            <a:ext cx="45719" cy="126164"/>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Rectangle 64">
            <a:extLst>
              <a:ext uri="{FF2B5EF4-FFF2-40B4-BE49-F238E27FC236}">
                <a16:creationId xmlns:a16="http://schemas.microsoft.com/office/drawing/2014/main" id="{9E95652C-AC34-7FD4-043D-A8A202EED115}"/>
              </a:ext>
            </a:extLst>
          </p:cNvPr>
          <p:cNvSpPr/>
          <p:nvPr/>
        </p:nvSpPr>
        <p:spPr>
          <a:xfrm rot="21109321">
            <a:off x="7851058" y="4459633"/>
            <a:ext cx="45719" cy="126164"/>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Rectangle 65">
            <a:extLst>
              <a:ext uri="{FF2B5EF4-FFF2-40B4-BE49-F238E27FC236}">
                <a16:creationId xmlns:a16="http://schemas.microsoft.com/office/drawing/2014/main" id="{C57FDECE-377C-B915-3880-3DDDC9C95065}"/>
              </a:ext>
            </a:extLst>
          </p:cNvPr>
          <p:cNvSpPr/>
          <p:nvPr/>
        </p:nvSpPr>
        <p:spPr>
          <a:xfrm rot="20758469">
            <a:off x="7995545" y="4596656"/>
            <a:ext cx="45719" cy="126164"/>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Rectangle 66">
            <a:extLst>
              <a:ext uri="{FF2B5EF4-FFF2-40B4-BE49-F238E27FC236}">
                <a16:creationId xmlns:a16="http://schemas.microsoft.com/office/drawing/2014/main" id="{5F26E313-5385-825F-6660-EFA6A6418096}"/>
              </a:ext>
            </a:extLst>
          </p:cNvPr>
          <p:cNvSpPr/>
          <p:nvPr/>
        </p:nvSpPr>
        <p:spPr>
          <a:xfrm>
            <a:off x="7714861" y="1152377"/>
            <a:ext cx="142167" cy="39913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Rectangle 67">
            <a:extLst>
              <a:ext uri="{FF2B5EF4-FFF2-40B4-BE49-F238E27FC236}">
                <a16:creationId xmlns:a16="http://schemas.microsoft.com/office/drawing/2014/main" id="{BE7F6960-2A35-95BE-BBB6-611BCD5A86C1}"/>
              </a:ext>
            </a:extLst>
          </p:cNvPr>
          <p:cNvSpPr/>
          <p:nvPr/>
        </p:nvSpPr>
        <p:spPr>
          <a:xfrm>
            <a:off x="7711087" y="4460171"/>
            <a:ext cx="142167" cy="39913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Rectangle 68">
            <a:extLst>
              <a:ext uri="{FF2B5EF4-FFF2-40B4-BE49-F238E27FC236}">
                <a16:creationId xmlns:a16="http://schemas.microsoft.com/office/drawing/2014/main" id="{C6764E05-E180-4707-4860-D9334D562CD0}"/>
              </a:ext>
            </a:extLst>
          </p:cNvPr>
          <p:cNvSpPr/>
          <p:nvPr/>
        </p:nvSpPr>
        <p:spPr>
          <a:xfrm>
            <a:off x="7563874" y="4651571"/>
            <a:ext cx="142167" cy="541818"/>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Rectangle 69">
            <a:extLst>
              <a:ext uri="{FF2B5EF4-FFF2-40B4-BE49-F238E27FC236}">
                <a16:creationId xmlns:a16="http://schemas.microsoft.com/office/drawing/2014/main" id="{BAACABA3-9D8D-3BEA-788C-5D59197F4A38}"/>
              </a:ext>
            </a:extLst>
          </p:cNvPr>
          <p:cNvSpPr/>
          <p:nvPr/>
        </p:nvSpPr>
        <p:spPr>
          <a:xfrm>
            <a:off x="7845760" y="4674762"/>
            <a:ext cx="142167" cy="536336"/>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Rectangle 70">
            <a:extLst>
              <a:ext uri="{FF2B5EF4-FFF2-40B4-BE49-F238E27FC236}">
                <a16:creationId xmlns:a16="http://schemas.microsoft.com/office/drawing/2014/main" id="{61D36AE3-4299-06B3-890C-AC55A4D3C091}"/>
              </a:ext>
            </a:extLst>
          </p:cNvPr>
          <p:cNvSpPr/>
          <p:nvPr/>
        </p:nvSpPr>
        <p:spPr>
          <a:xfrm>
            <a:off x="7695550" y="4996256"/>
            <a:ext cx="142167" cy="593260"/>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Rectangle 71">
            <a:extLst>
              <a:ext uri="{FF2B5EF4-FFF2-40B4-BE49-F238E27FC236}">
                <a16:creationId xmlns:a16="http://schemas.microsoft.com/office/drawing/2014/main" id="{E4C05BE8-9163-89CD-D80C-BFC312B22BDD}"/>
              </a:ext>
            </a:extLst>
          </p:cNvPr>
          <p:cNvSpPr/>
          <p:nvPr/>
        </p:nvSpPr>
        <p:spPr>
          <a:xfrm>
            <a:off x="7551545" y="5357615"/>
            <a:ext cx="142167" cy="593260"/>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Rectangle 72">
            <a:extLst>
              <a:ext uri="{FF2B5EF4-FFF2-40B4-BE49-F238E27FC236}">
                <a16:creationId xmlns:a16="http://schemas.microsoft.com/office/drawing/2014/main" id="{C8DAB09C-C294-A255-E04D-CAA28A36D6F2}"/>
              </a:ext>
            </a:extLst>
          </p:cNvPr>
          <p:cNvSpPr/>
          <p:nvPr/>
        </p:nvSpPr>
        <p:spPr>
          <a:xfrm>
            <a:off x="7837247" y="5369380"/>
            <a:ext cx="142167" cy="593260"/>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Rectangle 73">
            <a:extLst>
              <a:ext uri="{FF2B5EF4-FFF2-40B4-BE49-F238E27FC236}">
                <a16:creationId xmlns:a16="http://schemas.microsoft.com/office/drawing/2014/main" id="{EF60F553-E613-F55B-6C01-5609C4C6F189}"/>
              </a:ext>
            </a:extLst>
          </p:cNvPr>
          <p:cNvSpPr/>
          <p:nvPr/>
        </p:nvSpPr>
        <p:spPr>
          <a:xfrm>
            <a:off x="7690964" y="5705623"/>
            <a:ext cx="142167" cy="593260"/>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Rectangle 74">
            <a:extLst>
              <a:ext uri="{FF2B5EF4-FFF2-40B4-BE49-F238E27FC236}">
                <a16:creationId xmlns:a16="http://schemas.microsoft.com/office/drawing/2014/main" id="{78C64475-02D3-6559-8177-7A1310DECBC8}"/>
              </a:ext>
            </a:extLst>
          </p:cNvPr>
          <p:cNvSpPr/>
          <p:nvPr/>
        </p:nvSpPr>
        <p:spPr>
          <a:xfrm>
            <a:off x="7551544" y="6075056"/>
            <a:ext cx="142167" cy="299885"/>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Rectangle 75">
            <a:extLst>
              <a:ext uri="{FF2B5EF4-FFF2-40B4-BE49-F238E27FC236}">
                <a16:creationId xmlns:a16="http://schemas.microsoft.com/office/drawing/2014/main" id="{5024DE86-4B42-2672-4B90-666ABBCFA74D}"/>
              </a:ext>
            </a:extLst>
          </p:cNvPr>
          <p:cNvSpPr/>
          <p:nvPr/>
        </p:nvSpPr>
        <p:spPr>
          <a:xfrm>
            <a:off x="7833130" y="6072763"/>
            <a:ext cx="142167" cy="299113"/>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Rectangle 76">
            <a:extLst>
              <a:ext uri="{FF2B5EF4-FFF2-40B4-BE49-F238E27FC236}">
                <a16:creationId xmlns:a16="http://schemas.microsoft.com/office/drawing/2014/main" id="{CBA0D1A7-9B93-E448-C5F9-5B31D96F05F1}"/>
              </a:ext>
            </a:extLst>
          </p:cNvPr>
          <p:cNvSpPr/>
          <p:nvPr/>
        </p:nvSpPr>
        <p:spPr>
          <a:xfrm>
            <a:off x="9131648" y="273674"/>
            <a:ext cx="420815" cy="755025"/>
          </a:xfrm>
          <a:prstGeom prst="rect">
            <a:avLst/>
          </a:prstGeom>
          <a:solidFill>
            <a:srgbClr val="CC00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Rectangle 77">
            <a:extLst>
              <a:ext uri="{FF2B5EF4-FFF2-40B4-BE49-F238E27FC236}">
                <a16:creationId xmlns:a16="http://schemas.microsoft.com/office/drawing/2014/main" id="{39BF79F1-F33C-3D1E-B437-AF948C796C1B}"/>
              </a:ext>
            </a:extLst>
          </p:cNvPr>
          <p:cNvSpPr/>
          <p:nvPr/>
        </p:nvSpPr>
        <p:spPr>
          <a:xfrm>
            <a:off x="9172723" y="1031003"/>
            <a:ext cx="340847" cy="697818"/>
          </a:xfrm>
          <a:prstGeom prst="rect">
            <a:avLst/>
          </a:prstGeom>
          <a:solidFill>
            <a:srgbClr val="CC00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Rectangle 78">
            <a:extLst>
              <a:ext uri="{FF2B5EF4-FFF2-40B4-BE49-F238E27FC236}">
                <a16:creationId xmlns:a16="http://schemas.microsoft.com/office/drawing/2014/main" id="{F95A5B15-976E-4EA5-20EC-E7066A51445E}"/>
              </a:ext>
            </a:extLst>
          </p:cNvPr>
          <p:cNvSpPr/>
          <p:nvPr/>
        </p:nvSpPr>
        <p:spPr>
          <a:xfrm>
            <a:off x="9510007" y="1432827"/>
            <a:ext cx="111766" cy="295993"/>
          </a:xfrm>
          <a:prstGeom prst="rect">
            <a:avLst/>
          </a:prstGeom>
          <a:solidFill>
            <a:srgbClr val="CC00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Rectangle 79">
            <a:extLst>
              <a:ext uri="{FF2B5EF4-FFF2-40B4-BE49-F238E27FC236}">
                <a16:creationId xmlns:a16="http://schemas.microsoft.com/office/drawing/2014/main" id="{94BAF4A8-DF8C-04AA-EEA0-38F1CCC873A5}"/>
              </a:ext>
            </a:extLst>
          </p:cNvPr>
          <p:cNvSpPr/>
          <p:nvPr/>
        </p:nvSpPr>
        <p:spPr>
          <a:xfrm>
            <a:off x="9057684" y="1429017"/>
            <a:ext cx="117315" cy="295993"/>
          </a:xfrm>
          <a:prstGeom prst="rect">
            <a:avLst/>
          </a:prstGeom>
          <a:solidFill>
            <a:srgbClr val="CC00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Rectangle 80">
            <a:extLst>
              <a:ext uri="{FF2B5EF4-FFF2-40B4-BE49-F238E27FC236}">
                <a16:creationId xmlns:a16="http://schemas.microsoft.com/office/drawing/2014/main" id="{15921D0A-8E62-D664-25A8-AE2FD600DC2F}"/>
              </a:ext>
            </a:extLst>
          </p:cNvPr>
          <p:cNvSpPr/>
          <p:nvPr/>
        </p:nvSpPr>
        <p:spPr>
          <a:xfrm>
            <a:off x="9262973" y="2005999"/>
            <a:ext cx="150022" cy="512142"/>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Rectangle 81">
            <a:extLst>
              <a:ext uri="{FF2B5EF4-FFF2-40B4-BE49-F238E27FC236}">
                <a16:creationId xmlns:a16="http://schemas.microsoft.com/office/drawing/2014/main" id="{E77731FE-E5C3-1F19-00B8-BB8B6F2E153C}"/>
              </a:ext>
            </a:extLst>
          </p:cNvPr>
          <p:cNvSpPr/>
          <p:nvPr/>
        </p:nvSpPr>
        <p:spPr>
          <a:xfrm>
            <a:off x="9125836" y="3655805"/>
            <a:ext cx="150022" cy="16523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Rectangle 82">
            <a:extLst>
              <a:ext uri="{FF2B5EF4-FFF2-40B4-BE49-F238E27FC236}">
                <a16:creationId xmlns:a16="http://schemas.microsoft.com/office/drawing/2014/main" id="{994645E0-26DC-5F89-E77B-14C5EAEE08E3}"/>
              </a:ext>
            </a:extLst>
          </p:cNvPr>
          <p:cNvSpPr/>
          <p:nvPr/>
        </p:nvSpPr>
        <p:spPr>
          <a:xfrm>
            <a:off x="9399208" y="3649236"/>
            <a:ext cx="150022" cy="16523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 name="Rectangle 83">
            <a:extLst>
              <a:ext uri="{FF2B5EF4-FFF2-40B4-BE49-F238E27FC236}">
                <a16:creationId xmlns:a16="http://schemas.microsoft.com/office/drawing/2014/main" id="{14599883-1FFD-F328-2963-E602A62FBA52}"/>
              </a:ext>
            </a:extLst>
          </p:cNvPr>
          <p:cNvSpPr/>
          <p:nvPr/>
        </p:nvSpPr>
        <p:spPr>
          <a:xfrm>
            <a:off x="9054033" y="4047893"/>
            <a:ext cx="150022" cy="37540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 name="Rectangle 84">
            <a:extLst>
              <a:ext uri="{FF2B5EF4-FFF2-40B4-BE49-F238E27FC236}">
                <a16:creationId xmlns:a16="http://schemas.microsoft.com/office/drawing/2014/main" id="{D9DF1098-867F-E6F9-8BAE-8E21F0A2308B}"/>
              </a:ext>
            </a:extLst>
          </p:cNvPr>
          <p:cNvSpPr/>
          <p:nvPr/>
        </p:nvSpPr>
        <p:spPr>
          <a:xfrm>
            <a:off x="9443516" y="4043239"/>
            <a:ext cx="150022" cy="37540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 name="Rectangle 85">
            <a:extLst>
              <a:ext uri="{FF2B5EF4-FFF2-40B4-BE49-F238E27FC236}">
                <a16:creationId xmlns:a16="http://schemas.microsoft.com/office/drawing/2014/main" id="{B3960E78-FE82-69D1-17FB-BAC2365C6416}"/>
              </a:ext>
            </a:extLst>
          </p:cNvPr>
          <p:cNvSpPr/>
          <p:nvPr/>
        </p:nvSpPr>
        <p:spPr>
          <a:xfrm>
            <a:off x="9207616" y="3827022"/>
            <a:ext cx="72557" cy="37540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Rectangle 86">
            <a:extLst>
              <a:ext uri="{FF2B5EF4-FFF2-40B4-BE49-F238E27FC236}">
                <a16:creationId xmlns:a16="http://schemas.microsoft.com/office/drawing/2014/main" id="{C9EE3BF9-63B5-6208-4585-D96006FF7B68}"/>
              </a:ext>
            </a:extLst>
          </p:cNvPr>
          <p:cNvSpPr/>
          <p:nvPr/>
        </p:nvSpPr>
        <p:spPr>
          <a:xfrm>
            <a:off x="9390483" y="3819109"/>
            <a:ext cx="72557" cy="37540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 name="Rectangle 87">
            <a:extLst>
              <a:ext uri="{FF2B5EF4-FFF2-40B4-BE49-F238E27FC236}">
                <a16:creationId xmlns:a16="http://schemas.microsoft.com/office/drawing/2014/main" id="{508DB584-70DF-76E2-2945-71AACBAC04BA}"/>
              </a:ext>
            </a:extLst>
          </p:cNvPr>
          <p:cNvSpPr/>
          <p:nvPr/>
        </p:nvSpPr>
        <p:spPr>
          <a:xfrm>
            <a:off x="9239579" y="4791536"/>
            <a:ext cx="159629" cy="419561"/>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 name="Rectangle 88">
            <a:extLst>
              <a:ext uri="{FF2B5EF4-FFF2-40B4-BE49-F238E27FC236}">
                <a16:creationId xmlns:a16="http://schemas.microsoft.com/office/drawing/2014/main" id="{8CF14D1F-F82E-8F9F-059E-06121C5DCE3B}"/>
              </a:ext>
            </a:extLst>
          </p:cNvPr>
          <p:cNvSpPr/>
          <p:nvPr/>
        </p:nvSpPr>
        <p:spPr>
          <a:xfrm>
            <a:off x="9054034" y="4959084"/>
            <a:ext cx="184866" cy="419561"/>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Rectangle 89">
            <a:extLst>
              <a:ext uri="{FF2B5EF4-FFF2-40B4-BE49-F238E27FC236}">
                <a16:creationId xmlns:a16="http://schemas.microsoft.com/office/drawing/2014/main" id="{D98BDA3A-12BC-7763-52D2-46A9B87026D8}"/>
              </a:ext>
            </a:extLst>
          </p:cNvPr>
          <p:cNvSpPr/>
          <p:nvPr/>
        </p:nvSpPr>
        <p:spPr>
          <a:xfrm>
            <a:off x="9415775" y="4954548"/>
            <a:ext cx="184866" cy="419561"/>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1" name="Rectangle 90">
            <a:extLst>
              <a:ext uri="{FF2B5EF4-FFF2-40B4-BE49-F238E27FC236}">
                <a16:creationId xmlns:a16="http://schemas.microsoft.com/office/drawing/2014/main" id="{45381F1C-F367-B9C3-D7EF-FD3C11EE9CA3}"/>
              </a:ext>
            </a:extLst>
          </p:cNvPr>
          <p:cNvSpPr/>
          <p:nvPr/>
        </p:nvSpPr>
        <p:spPr>
          <a:xfrm>
            <a:off x="9232597" y="5255154"/>
            <a:ext cx="184866" cy="118955"/>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 name="Rectangle 91">
            <a:extLst>
              <a:ext uri="{FF2B5EF4-FFF2-40B4-BE49-F238E27FC236}">
                <a16:creationId xmlns:a16="http://schemas.microsoft.com/office/drawing/2014/main" id="{8BB44AB0-FCB7-C8EA-5B7B-EA97CA62F718}"/>
              </a:ext>
            </a:extLst>
          </p:cNvPr>
          <p:cNvSpPr/>
          <p:nvPr/>
        </p:nvSpPr>
        <p:spPr>
          <a:xfrm>
            <a:off x="9019698" y="5393132"/>
            <a:ext cx="690392" cy="861265"/>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 name="Rectangle 92">
            <a:extLst>
              <a:ext uri="{FF2B5EF4-FFF2-40B4-BE49-F238E27FC236}">
                <a16:creationId xmlns:a16="http://schemas.microsoft.com/office/drawing/2014/main" id="{0F78AEE2-2A98-367F-17E1-93D640B9D0CA}"/>
              </a:ext>
            </a:extLst>
          </p:cNvPr>
          <p:cNvSpPr/>
          <p:nvPr/>
        </p:nvSpPr>
        <p:spPr>
          <a:xfrm>
            <a:off x="9122008" y="6263825"/>
            <a:ext cx="427222" cy="498909"/>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17CA2120-3ED9-8CF7-09FF-388D10D4917C}"/>
              </a:ext>
            </a:extLst>
          </p:cNvPr>
          <p:cNvSpPr txBox="1"/>
          <p:nvPr/>
        </p:nvSpPr>
        <p:spPr>
          <a:xfrm>
            <a:off x="246743" y="565847"/>
            <a:ext cx="6143745" cy="1477328"/>
          </a:xfrm>
          <a:prstGeom prst="rect">
            <a:avLst/>
          </a:prstGeom>
          <a:noFill/>
        </p:spPr>
        <p:txBody>
          <a:bodyPr wrap="square" rtlCol="0">
            <a:spAutoFit/>
          </a:bodyPr>
          <a:lstStyle/>
          <a:p>
            <a:r>
              <a:rPr lang="fr-FR" dirty="0"/>
              <a:t>A = {1,10,11,12,13, 35, 37}</a:t>
            </a:r>
          </a:p>
          <a:p>
            <a:r>
              <a:rPr lang="fr-FR" dirty="0"/>
              <a:t>B = {2, 4, 16}</a:t>
            </a:r>
          </a:p>
          <a:p>
            <a:r>
              <a:rPr lang="fr-FR" dirty="0"/>
              <a:t>C = {7, 8, 17, 18,19, 20, 21, 22 ,23 ,24 ,25 ,26 ,27 ,28 ,29 }</a:t>
            </a:r>
          </a:p>
          <a:p>
            <a:r>
              <a:rPr lang="fr-FR" dirty="0"/>
              <a:t>D = {14, 15}</a:t>
            </a:r>
          </a:p>
          <a:p>
            <a:r>
              <a:rPr lang="fr-FR" dirty="0"/>
              <a:t>E = {30}</a:t>
            </a:r>
          </a:p>
        </p:txBody>
      </p:sp>
      <p:sp>
        <p:nvSpPr>
          <p:cNvPr id="25" name="Ellipse 24">
            <a:extLst>
              <a:ext uri="{FF2B5EF4-FFF2-40B4-BE49-F238E27FC236}">
                <a16:creationId xmlns:a16="http://schemas.microsoft.com/office/drawing/2014/main" id="{DF287AF3-3E97-BA39-34A0-C8278BF3748C}"/>
              </a:ext>
            </a:extLst>
          </p:cNvPr>
          <p:cNvSpPr/>
          <p:nvPr/>
        </p:nvSpPr>
        <p:spPr>
          <a:xfrm>
            <a:off x="4025964" y="2473973"/>
            <a:ext cx="452845" cy="452845"/>
          </a:xfrm>
          <a:prstGeom prst="ellipse">
            <a:avLst/>
          </a:prstGeom>
          <a:solidFill>
            <a:srgbClr val="3333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A</a:t>
            </a:r>
          </a:p>
        </p:txBody>
      </p:sp>
      <p:sp>
        <p:nvSpPr>
          <p:cNvPr id="94" name="Ellipse 93">
            <a:extLst>
              <a:ext uri="{FF2B5EF4-FFF2-40B4-BE49-F238E27FC236}">
                <a16:creationId xmlns:a16="http://schemas.microsoft.com/office/drawing/2014/main" id="{7CC678FD-E967-205D-8940-FF4988B40DC9}"/>
              </a:ext>
            </a:extLst>
          </p:cNvPr>
          <p:cNvSpPr/>
          <p:nvPr/>
        </p:nvSpPr>
        <p:spPr>
          <a:xfrm>
            <a:off x="2079779" y="2473973"/>
            <a:ext cx="452845" cy="452845"/>
          </a:xfrm>
          <a:prstGeom prst="ellipse">
            <a:avLst/>
          </a:prstGeom>
          <a:solidFill>
            <a:srgbClr val="66FF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B</a:t>
            </a:r>
          </a:p>
        </p:txBody>
      </p:sp>
      <p:sp>
        <p:nvSpPr>
          <p:cNvPr id="95" name="Ellipse 94">
            <a:extLst>
              <a:ext uri="{FF2B5EF4-FFF2-40B4-BE49-F238E27FC236}">
                <a16:creationId xmlns:a16="http://schemas.microsoft.com/office/drawing/2014/main" id="{A2F30F22-A274-7CAC-9C13-0026DC7E42F2}"/>
              </a:ext>
            </a:extLst>
          </p:cNvPr>
          <p:cNvSpPr/>
          <p:nvPr/>
        </p:nvSpPr>
        <p:spPr>
          <a:xfrm>
            <a:off x="2090674" y="3977762"/>
            <a:ext cx="452845" cy="452845"/>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C</a:t>
            </a:r>
          </a:p>
        </p:txBody>
      </p:sp>
      <p:sp>
        <p:nvSpPr>
          <p:cNvPr id="96" name="Ellipse 95">
            <a:extLst>
              <a:ext uri="{FF2B5EF4-FFF2-40B4-BE49-F238E27FC236}">
                <a16:creationId xmlns:a16="http://schemas.microsoft.com/office/drawing/2014/main" id="{E99FA5A7-EA5B-854C-920E-6039A0901FDC}"/>
              </a:ext>
            </a:extLst>
          </p:cNvPr>
          <p:cNvSpPr/>
          <p:nvPr/>
        </p:nvSpPr>
        <p:spPr>
          <a:xfrm>
            <a:off x="4046764" y="3976003"/>
            <a:ext cx="452845" cy="452845"/>
          </a:xfrm>
          <a:prstGeom prst="ellipse">
            <a:avLst/>
          </a:prstGeom>
          <a:solidFill>
            <a:srgbClr val="CC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D</a:t>
            </a:r>
          </a:p>
        </p:txBody>
      </p:sp>
      <p:sp>
        <p:nvSpPr>
          <p:cNvPr id="97" name="Ellipse 96">
            <a:extLst>
              <a:ext uri="{FF2B5EF4-FFF2-40B4-BE49-F238E27FC236}">
                <a16:creationId xmlns:a16="http://schemas.microsoft.com/office/drawing/2014/main" id="{9491F7E8-0CFF-92B1-F855-2607FEE7F072}"/>
              </a:ext>
            </a:extLst>
          </p:cNvPr>
          <p:cNvSpPr/>
          <p:nvPr/>
        </p:nvSpPr>
        <p:spPr>
          <a:xfrm>
            <a:off x="2103587" y="5499451"/>
            <a:ext cx="452845" cy="452845"/>
          </a:xfrm>
          <a:prstGeom prst="ellipse">
            <a:avLst/>
          </a:prstGeom>
          <a:solidFill>
            <a:srgbClr val="FF66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E</a:t>
            </a:r>
          </a:p>
        </p:txBody>
      </p:sp>
      <p:cxnSp>
        <p:nvCxnSpPr>
          <p:cNvPr id="99" name="Connecteur droit 98">
            <a:extLst>
              <a:ext uri="{FF2B5EF4-FFF2-40B4-BE49-F238E27FC236}">
                <a16:creationId xmlns:a16="http://schemas.microsoft.com/office/drawing/2014/main" id="{C22BA86A-5826-96EF-19E2-AD6B05F03958}"/>
              </a:ext>
            </a:extLst>
          </p:cNvPr>
          <p:cNvCxnSpPr>
            <a:cxnSpLocks/>
            <a:stCxn id="25" idx="4"/>
            <a:endCxn id="96" idx="0"/>
          </p:cNvCxnSpPr>
          <p:nvPr/>
        </p:nvCxnSpPr>
        <p:spPr>
          <a:xfrm>
            <a:off x="4252387" y="2926818"/>
            <a:ext cx="20800" cy="1049185"/>
          </a:xfrm>
          <a:prstGeom prst="line">
            <a:avLst/>
          </a:prstGeom>
        </p:spPr>
        <p:style>
          <a:lnRef idx="1">
            <a:schemeClr val="dk1"/>
          </a:lnRef>
          <a:fillRef idx="0">
            <a:schemeClr val="dk1"/>
          </a:fillRef>
          <a:effectRef idx="0">
            <a:schemeClr val="dk1"/>
          </a:effectRef>
          <a:fontRef idx="minor">
            <a:schemeClr val="tx1"/>
          </a:fontRef>
        </p:style>
      </p:cxnSp>
      <p:cxnSp>
        <p:nvCxnSpPr>
          <p:cNvPr id="101" name="Connecteur droit 100">
            <a:extLst>
              <a:ext uri="{FF2B5EF4-FFF2-40B4-BE49-F238E27FC236}">
                <a16:creationId xmlns:a16="http://schemas.microsoft.com/office/drawing/2014/main" id="{69B58502-B728-8FF5-19ED-57F54C0A2818}"/>
              </a:ext>
            </a:extLst>
          </p:cNvPr>
          <p:cNvCxnSpPr>
            <a:cxnSpLocks/>
            <a:stCxn id="25" idx="2"/>
            <a:endCxn id="94" idx="6"/>
          </p:cNvCxnSpPr>
          <p:nvPr/>
        </p:nvCxnSpPr>
        <p:spPr>
          <a:xfrm flipH="1">
            <a:off x="2532624" y="2700396"/>
            <a:ext cx="1493340" cy="0"/>
          </a:xfrm>
          <a:prstGeom prst="line">
            <a:avLst/>
          </a:prstGeom>
        </p:spPr>
        <p:style>
          <a:lnRef idx="1">
            <a:schemeClr val="dk1"/>
          </a:lnRef>
          <a:fillRef idx="0">
            <a:schemeClr val="dk1"/>
          </a:fillRef>
          <a:effectRef idx="0">
            <a:schemeClr val="dk1"/>
          </a:effectRef>
          <a:fontRef idx="minor">
            <a:schemeClr val="tx1"/>
          </a:fontRef>
        </p:style>
      </p:cxnSp>
      <p:cxnSp>
        <p:nvCxnSpPr>
          <p:cNvPr id="102" name="Connecteur droit 101">
            <a:extLst>
              <a:ext uri="{FF2B5EF4-FFF2-40B4-BE49-F238E27FC236}">
                <a16:creationId xmlns:a16="http://schemas.microsoft.com/office/drawing/2014/main" id="{AC340466-8935-716A-BE4D-A3CA876D2E10}"/>
              </a:ext>
            </a:extLst>
          </p:cNvPr>
          <p:cNvCxnSpPr>
            <a:cxnSpLocks/>
            <a:stCxn id="94" idx="4"/>
            <a:endCxn id="95" idx="0"/>
          </p:cNvCxnSpPr>
          <p:nvPr/>
        </p:nvCxnSpPr>
        <p:spPr>
          <a:xfrm>
            <a:off x="2306202" y="2926818"/>
            <a:ext cx="10895" cy="1050944"/>
          </a:xfrm>
          <a:prstGeom prst="line">
            <a:avLst/>
          </a:prstGeom>
        </p:spPr>
        <p:style>
          <a:lnRef idx="1">
            <a:schemeClr val="dk1"/>
          </a:lnRef>
          <a:fillRef idx="0">
            <a:schemeClr val="dk1"/>
          </a:fillRef>
          <a:effectRef idx="0">
            <a:schemeClr val="dk1"/>
          </a:effectRef>
          <a:fontRef idx="minor">
            <a:schemeClr val="tx1"/>
          </a:fontRef>
        </p:style>
      </p:cxnSp>
      <p:cxnSp>
        <p:nvCxnSpPr>
          <p:cNvPr id="103" name="Connecteur droit 102">
            <a:extLst>
              <a:ext uri="{FF2B5EF4-FFF2-40B4-BE49-F238E27FC236}">
                <a16:creationId xmlns:a16="http://schemas.microsoft.com/office/drawing/2014/main" id="{888C52A8-6CDD-B4B1-3FA1-D566ED9DAC3D}"/>
              </a:ext>
            </a:extLst>
          </p:cNvPr>
          <p:cNvCxnSpPr>
            <a:cxnSpLocks/>
            <a:stCxn id="95" idx="6"/>
            <a:endCxn id="96" idx="2"/>
          </p:cNvCxnSpPr>
          <p:nvPr/>
        </p:nvCxnSpPr>
        <p:spPr>
          <a:xfrm flipV="1">
            <a:off x="2543519" y="4202426"/>
            <a:ext cx="1503245" cy="1759"/>
          </a:xfrm>
          <a:prstGeom prst="line">
            <a:avLst/>
          </a:prstGeom>
        </p:spPr>
        <p:style>
          <a:lnRef idx="1">
            <a:schemeClr val="dk1"/>
          </a:lnRef>
          <a:fillRef idx="0">
            <a:schemeClr val="dk1"/>
          </a:fillRef>
          <a:effectRef idx="0">
            <a:schemeClr val="dk1"/>
          </a:effectRef>
          <a:fontRef idx="minor">
            <a:schemeClr val="tx1"/>
          </a:fontRef>
        </p:style>
      </p:cxnSp>
      <p:cxnSp>
        <p:nvCxnSpPr>
          <p:cNvPr id="106" name="Connecteur droit 105">
            <a:extLst>
              <a:ext uri="{FF2B5EF4-FFF2-40B4-BE49-F238E27FC236}">
                <a16:creationId xmlns:a16="http://schemas.microsoft.com/office/drawing/2014/main" id="{D18C0ABB-4834-F322-3A51-D10655822154}"/>
              </a:ext>
            </a:extLst>
          </p:cNvPr>
          <p:cNvCxnSpPr>
            <a:cxnSpLocks/>
            <a:stCxn id="95" idx="4"/>
            <a:endCxn id="97" idx="0"/>
          </p:cNvCxnSpPr>
          <p:nvPr/>
        </p:nvCxnSpPr>
        <p:spPr>
          <a:xfrm>
            <a:off x="2317097" y="4430607"/>
            <a:ext cx="12913" cy="1068844"/>
          </a:xfrm>
          <a:prstGeom prst="line">
            <a:avLst/>
          </a:prstGeom>
        </p:spPr>
        <p:style>
          <a:lnRef idx="1">
            <a:schemeClr val="dk1"/>
          </a:lnRef>
          <a:fillRef idx="0">
            <a:schemeClr val="dk1"/>
          </a:fillRef>
          <a:effectRef idx="0">
            <a:schemeClr val="dk1"/>
          </a:effectRef>
          <a:fontRef idx="minor">
            <a:schemeClr val="tx1"/>
          </a:fontRef>
        </p:style>
      </p:cxnSp>
      <p:sp>
        <p:nvSpPr>
          <p:cNvPr id="109" name="ZoneTexte 108">
            <a:extLst>
              <a:ext uri="{FF2B5EF4-FFF2-40B4-BE49-F238E27FC236}">
                <a16:creationId xmlns:a16="http://schemas.microsoft.com/office/drawing/2014/main" id="{2A0A035C-2E07-A482-7CDC-0F3D21F27E6C}"/>
              </a:ext>
            </a:extLst>
          </p:cNvPr>
          <p:cNvSpPr txBox="1"/>
          <p:nvPr/>
        </p:nvSpPr>
        <p:spPr>
          <a:xfrm rot="16200000">
            <a:off x="1601015" y="4560010"/>
            <a:ext cx="1168056" cy="369332"/>
          </a:xfrm>
          <a:prstGeom prst="rect">
            <a:avLst/>
          </a:prstGeom>
          <a:noFill/>
        </p:spPr>
        <p:txBody>
          <a:bodyPr wrap="square" rtlCol="0">
            <a:spAutoFit/>
          </a:bodyPr>
          <a:lstStyle/>
          <a:p>
            <a:r>
              <a:rPr lang="fr-FR" dirty="0"/>
              <a:t>Rotule</a:t>
            </a:r>
          </a:p>
        </p:txBody>
      </p:sp>
      <p:sp>
        <p:nvSpPr>
          <p:cNvPr id="112" name="ZoneTexte 111">
            <a:extLst>
              <a:ext uri="{FF2B5EF4-FFF2-40B4-BE49-F238E27FC236}">
                <a16:creationId xmlns:a16="http://schemas.microsoft.com/office/drawing/2014/main" id="{430AC8DA-E7A9-FE00-B598-87B185735D25}"/>
              </a:ext>
            </a:extLst>
          </p:cNvPr>
          <p:cNvSpPr txBox="1"/>
          <p:nvPr/>
        </p:nvSpPr>
        <p:spPr>
          <a:xfrm>
            <a:off x="2925820" y="2317238"/>
            <a:ext cx="822222" cy="369332"/>
          </a:xfrm>
          <a:prstGeom prst="rect">
            <a:avLst/>
          </a:prstGeom>
          <a:noFill/>
        </p:spPr>
        <p:txBody>
          <a:bodyPr wrap="square" rtlCol="0">
            <a:spAutoFit/>
          </a:bodyPr>
          <a:lstStyle/>
          <a:p>
            <a:r>
              <a:rPr lang="fr-FR" dirty="0"/>
              <a:t>Pivot</a:t>
            </a:r>
          </a:p>
        </p:txBody>
      </p:sp>
      <p:sp>
        <p:nvSpPr>
          <p:cNvPr id="114" name="ZoneTexte 113">
            <a:extLst>
              <a:ext uri="{FF2B5EF4-FFF2-40B4-BE49-F238E27FC236}">
                <a16:creationId xmlns:a16="http://schemas.microsoft.com/office/drawing/2014/main" id="{6C3306AF-C274-F3B4-0091-0A687FDD96DD}"/>
              </a:ext>
            </a:extLst>
          </p:cNvPr>
          <p:cNvSpPr txBox="1"/>
          <p:nvPr/>
        </p:nvSpPr>
        <p:spPr>
          <a:xfrm rot="16200000">
            <a:off x="3771655" y="3293189"/>
            <a:ext cx="1667593" cy="369332"/>
          </a:xfrm>
          <a:prstGeom prst="rect">
            <a:avLst/>
          </a:prstGeom>
          <a:noFill/>
        </p:spPr>
        <p:txBody>
          <a:bodyPr wrap="square" rtlCol="0">
            <a:spAutoFit/>
          </a:bodyPr>
          <a:lstStyle/>
          <a:p>
            <a:r>
              <a:rPr lang="fr-FR" dirty="0"/>
              <a:t>Engrènement</a:t>
            </a:r>
          </a:p>
        </p:txBody>
      </p:sp>
      <p:cxnSp>
        <p:nvCxnSpPr>
          <p:cNvPr id="139" name="Connecteur droit 138">
            <a:extLst>
              <a:ext uri="{FF2B5EF4-FFF2-40B4-BE49-F238E27FC236}">
                <a16:creationId xmlns:a16="http://schemas.microsoft.com/office/drawing/2014/main" id="{FCB5B00E-A3F1-FE76-142D-9D0039D66463}"/>
              </a:ext>
            </a:extLst>
          </p:cNvPr>
          <p:cNvCxnSpPr>
            <a:cxnSpLocks/>
            <a:stCxn id="94" idx="5"/>
            <a:endCxn id="96" idx="1"/>
          </p:cNvCxnSpPr>
          <p:nvPr/>
        </p:nvCxnSpPr>
        <p:spPr>
          <a:xfrm>
            <a:off x="2466306" y="2860500"/>
            <a:ext cx="1646776" cy="1181821"/>
          </a:xfrm>
          <a:prstGeom prst="line">
            <a:avLst/>
          </a:prstGeom>
        </p:spPr>
        <p:style>
          <a:lnRef idx="1">
            <a:schemeClr val="dk1"/>
          </a:lnRef>
          <a:fillRef idx="0">
            <a:schemeClr val="dk1"/>
          </a:fillRef>
          <a:effectRef idx="0">
            <a:schemeClr val="dk1"/>
          </a:effectRef>
          <a:fontRef idx="minor">
            <a:schemeClr val="tx1"/>
          </a:fontRef>
        </p:style>
      </p:cxnSp>
      <p:sp>
        <p:nvSpPr>
          <p:cNvPr id="142" name="ZoneTexte 141">
            <a:extLst>
              <a:ext uri="{FF2B5EF4-FFF2-40B4-BE49-F238E27FC236}">
                <a16:creationId xmlns:a16="http://schemas.microsoft.com/office/drawing/2014/main" id="{5590204A-C692-20FF-654E-9792D9C1F4B8}"/>
              </a:ext>
            </a:extLst>
          </p:cNvPr>
          <p:cNvSpPr txBox="1"/>
          <p:nvPr/>
        </p:nvSpPr>
        <p:spPr>
          <a:xfrm rot="2085797">
            <a:off x="2596800" y="3193214"/>
            <a:ext cx="1667593" cy="369332"/>
          </a:xfrm>
          <a:prstGeom prst="rect">
            <a:avLst/>
          </a:prstGeom>
          <a:noFill/>
        </p:spPr>
        <p:txBody>
          <a:bodyPr wrap="square" rtlCol="0">
            <a:spAutoFit/>
          </a:bodyPr>
          <a:lstStyle/>
          <a:p>
            <a:r>
              <a:rPr lang="fr-FR" dirty="0"/>
              <a:t>Engrènement</a:t>
            </a:r>
          </a:p>
        </p:txBody>
      </p:sp>
      <p:sp>
        <p:nvSpPr>
          <p:cNvPr id="143" name="ZoneTexte 142">
            <a:extLst>
              <a:ext uri="{FF2B5EF4-FFF2-40B4-BE49-F238E27FC236}">
                <a16:creationId xmlns:a16="http://schemas.microsoft.com/office/drawing/2014/main" id="{5E46A5AA-2464-AB95-B00A-B587BE74F9BD}"/>
              </a:ext>
            </a:extLst>
          </p:cNvPr>
          <p:cNvSpPr txBox="1"/>
          <p:nvPr/>
        </p:nvSpPr>
        <p:spPr>
          <a:xfrm rot="16200000">
            <a:off x="1780136" y="3220552"/>
            <a:ext cx="766479" cy="369332"/>
          </a:xfrm>
          <a:prstGeom prst="rect">
            <a:avLst/>
          </a:prstGeom>
          <a:noFill/>
        </p:spPr>
        <p:txBody>
          <a:bodyPr wrap="square" rtlCol="0">
            <a:spAutoFit/>
          </a:bodyPr>
          <a:lstStyle/>
          <a:p>
            <a:r>
              <a:rPr lang="fr-FR" dirty="0"/>
              <a:t>Pivot</a:t>
            </a:r>
          </a:p>
        </p:txBody>
      </p:sp>
    </p:spTree>
    <p:extLst>
      <p:ext uri="{BB962C8B-B14F-4D97-AF65-F5344CB8AC3E}">
        <p14:creationId xmlns:p14="http://schemas.microsoft.com/office/powerpoint/2010/main" val="4087311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BF3A398-534D-E2FB-8220-C4EC4C948B3E}"/>
              </a:ext>
            </a:extLst>
          </p:cNvPr>
          <p:cNvSpPr/>
          <p:nvPr/>
        </p:nvSpPr>
        <p:spPr>
          <a:xfrm>
            <a:off x="30664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6646FC50-47B2-00E7-5575-E6E443DD1207}"/>
              </a:ext>
            </a:extLst>
          </p:cNvPr>
          <p:cNvSpPr txBox="1"/>
          <p:nvPr/>
        </p:nvSpPr>
        <p:spPr>
          <a:xfrm>
            <a:off x="9525" y="0"/>
            <a:ext cx="2961660" cy="369332"/>
          </a:xfrm>
          <a:prstGeom prst="rect">
            <a:avLst/>
          </a:prstGeom>
          <a:noFill/>
        </p:spPr>
        <p:txBody>
          <a:bodyPr wrap="square" rtlCol="0">
            <a:spAutoFit/>
          </a:bodyPr>
          <a:lstStyle/>
          <a:p>
            <a:r>
              <a:rPr lang="fr-FR" dirty="0"/>
              <a:t>Palan à main</a:t>
            </a:r>
          </a:p>
        </p:txBody>
      </p:sp>
      <p:sp>
        <p:nvSpPr>
          <p:cNvPr id="10" name="Rectangle 9">
            <a:extLst>
              <a:ext uri="{FF2B5EF4-FFF2-40B4-BE49-F238E27FC236}">
                <a16:creationId xmlns:a16="http://schemas.microsoft.com/office/drawing/2014/main" id="{34B036D9-BEA9-6B1D-AB93-7CB9D3AFFC01}"/>
              </a:ext>
            </a:extLst>
          </p:cNvPr>
          <p:cNvSpPr/>
          <p:nvPr/>
        </p:nvSpPr>
        <p:spPr>
          <a:xfrm flipH="1">
            <a:off x="6629027" y="369332"/>
            <a:ext cx="533936" cy="54191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carte, dessin, croquis&#10;&#10;Description générée automatiquement">
            <a:extLst>
              <a:ext uri="{FF2B5EF4-FFF2-40B4-BE49-F238E27FC236}">
                <a16:creationId xmlns:a16="http://schemas.microsoft.com/office/drawing/2014/main" id="{C9949534-4181-C600-4BC5-4BD280C4DE6E}"/>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8170" t="12540" r="19847" b="15556"/>
          <a:stretch/>
        </p:blipFill>
        <p:spPr>
          <a:xfrm rot="-60000">
            <a:off x="6678396" y="-21513"/>
            <a:ext cx="5140007" cy="6845901"/>
          </a:xfrm>
          <a:prstGeom prst="rect">
            <a:avLst/>
          </a:prstGeom>
        </p:spPr>
      </p:pic>
      <p:sp>
        <p:nvSpPr>
          <p:cNvPr id="2" name="Rectangle 1">
            <a:extLst>
              <a:ext uri="{FF2B5EF4-FFF2-40B4-BE49-F238E27FC236}">
                <a16:creationId xmlns:a16="http://schemas.microsoft.com/office/drawing/2014/main" id="{7AACB852-D08D-764D-5A2E-28310EA14ADB}"/>
              </a:ext>
            </a:extLst>
          </p:cNvPr>
          <p:cNvSpPr/>
          <p:nvPr/>
        </p:nvSpPr>
        <p:spPr>
          <a:xfrm>
            <a:off x="7432676" y="1110187"/>
            <a:ext cx="76199" cy="3801537"/>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D03699F7-0153-D8AE-5038-97E59E31BBA0}"/>
              </a:ext>
            </a:extLst>
          </p:cNvPr>
          <p:cNvSpPr/>
          <p:nvPr/>
        </p:nvSpPr>
        <p:spPr>
          <a:xfrm>
            <a:off x="7508875" y="1161056"/>
            <a:ext cx="76199" cy="3471270"/>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107D2C8F-522B-9C6A-D5D4-2010B4B04BDE}"/>
              </a:ext>
            </a:extLst>
          </p:cNvPr>
          <p:cNvSpPr/>
          <p:nvPr/>
        </p:nvSpPr>
        <p:spPr>
          <a:xfrm>
            <a:off x="7585074" y="1246712"/>
            <a:ext cx="76199" cy="3360213"/>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B36EAC50-E23C-E684-9822-640017624373}"/>
              </a:ext>
            </a:extLst>
          </p:cNvPr>
          <p:cNvSpPr/>
          <p:nvPr/>
        </p:nvSpPr>
        <p:spPr>
          <a:xfrm>
            <a:off x="7661273" y="1551511"/>
            <a:ext cx="117315" cy="2906189"/>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F8F4C098-B10B-2282-27C3-07EA59CE0C4E}"/>
              </a:ext>
            </a:extLst>
          </p:cNvPr>
          <p:cNvSpPr/>
          <p:nvPr/>
        </p:nvSpPr>
        <p:spPr>
          <a:xfrm>
            <a:off x="7778589" y="1551511"/>
            <a:ext cx="117316" cy="2906189"/>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4CBBF65C-3F17-B96B-ACD8-7C50DCD86B48}"/>
              </a:ext>
            </a:extLst>
          </p:cNvPr>
          <p:cNvSpPr/>
          <p:nvPr/>
        </p:nvSpPr>
        <p:spPr>
          <a:xfrm>
            <a:off x="7895905" y="1271932"/>
            <a:ext cx="117315" cy="3334993"/>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8D0A67CE-AAAA-3A9A-0B6A-9FA952D76CA8}"/>
              </a:ext>
            </a:extLst>
          </p:cNvPr>
          <p:cNvSpPr/>
          <p:nvPr/>
        </p:nvSpPr>
        <p:spPr>
          <a:xfrm>
            <a:off x="8013220" y="1122707"/>
            <a:ext cx="117315" cy="3789017"/>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FD7FFFCD-AE80-3FCF-B6BE-44AD5F2246CD}"/>
              </a:ext>
            </a:extLst>
          </p:cNvPr>
          <p:cNvSpPr/>
          <p:nvPr/>
        </p:nvSpPr>
        <p:spPr>
          <a:xfrm>
            <a:off x="8130535" y="1646583"/>
            <a:ext cx="117315" cy="2665068"/>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BD0FFE43-CFF3-D32E-7B4D-8B73CB302BE5}"/>
              </a:ext>
            </a:extLst>
          </p:cNvPr>
          <p:cNvSpPr/>
          <p:nvPr/>
        </p:nvSpPr>
        <p:spPr>
          <a:xfrm>
            <a:off x="8247851" y="2527300"/>
            <a:ext cx="269714" cy="936626"/>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8413C28B-BA82-0F5E-73D5-94FB6DFA98E2}"/>
              </a:ext>
            </a:extLst>
          </p:cNvPr>
          <p:cNvSpPr/>
          <p:nvPr/>
        </p:nvSpPr>
        <p:spPr>
          <a:xfrm>
            <a:off x="8428959" y="2231105"/>
            <a:ext cx="80042" cy="29619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2C4DCC27-2ED8-2CEE-9215-6E69990FFE56}"/>
              </a:ext>
            </a:extLst>
          </p:cNvPr>
          <p:cNvSpPr/>
          <p:nvPr/>
        </p:nvSpPr>
        <p:spPr>
          <a:xfrm>
            <a:off x="8428132" y="3463926"/>
            <a:ext cx="80042" cy="29619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033FEF46-2F2E-EC11-96D3-D349E9DD4962}"/>
              </a:ext>
            </a:extLst>
          </p:cNvPr>
          <p:cNvSpPr/>
          <p:nvPr/>
        </p:nvSpPr>
        <p:spPr>
          <a:xfrm>
            <a:off x="8518659" y="2768845"/>
            <a:ext cx="418965" cy="472830"/>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9C150981-518F-4A98-1076-C8748EF5A4AA}"/>
              </a:ext>
            </a:extLst>
          </p:cNvPr>
          <p:cNvSpPr/>
          <p:nvPr/>
        </p:nvSpPr>
        <p:spPr>
          <a:xfrm>
            <a:off x="8937624" y="2774540"/>
            <a:ext cx="1079501" cy="42903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5C4DE2DA-7A1C-057B-167F-EDB04DC9CFAD}"/>
              </a:ext>
            </a:extLst>
          </p:cNvPr>
          <p:cNvSpPr/>
          <p:nvPr/>
        </p:nvSpPr>
        <p:spPr>
          <a:xfrm>
            <a:off x="10020462" y="2762495"/>
            <a:ext cx="542764" cy="472830"/>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627BFDC5-5357-B740-CA95-74506AC9A3ED}"/>
              </a:ext>
            </a:extLst>
          </p:cNvPr>
          <p:cNvSpPr/>
          <p:nvPr/>
        </p:nvSpPr>
        <p:spPr>
          <a:xfrm>
            <a:off x="10563225" y="2774540"/>
            <a:ext cx="441325" cy="42903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29B5A961-7869-797D-E728-98BD831A61D2}"/>
              </a:ext>
            </a:extLst>
          </p:cNvPr>
          <p:cNvSpPr/>
          <p:nvPr/>
        </p:nvSpPr>
        <p:spPr>
          <a:xfrm>
            <a:off x="10490799" y="2724910"/>
            <a:ext cx="72425" cy="45719"/>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a:extLst>
              <a:ext uri="{FF2B5EF4-FFF2-40B4-BE49-F238E27FC236}">
                <a16:creationId xmlns:a16="http://schemas.microsoft.com/office/drawing/2014/main" id="{9928C975-AE73-216E-3AAE-F09ED3F2EC6A}"/>
              </a:ext>
            </a:extLst>
          </p:cNvPr>
          <p:cNvSpPr/>
          <p:nvPr/>
        </p:nvSpPr>
        <p:spPr>
          <a:xfrm>
            <a:off x="10490799" y="3232561"/>
            <a:ext cx="72425" cy="45719"/>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0725D5D3-08D9-11DB-6A81-E67D865A23C7}"/>
              </a:ext>
            </a:extLst>
          </p:cNvPr>
          <p:cNvSpPr/>
          <p:nvPr/>
        </p:nvSpPr>
        <p:spPr>
          <a:xfrm>
            <a:off x="10744271" y="3203575"/>
            <a:ext cx="201824" cy="1340792"/>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9785DA43-C475-92AA-38D7-98B772430C5E}"/>
              </a:ext>
            </a:extLst>
          </p:cNvPr>
          <p:cNvSpPr/>
          <p:nvPr/>
        </p:nvSpPr>
        <p:spPr>
          <a:xfrm>
            <a:off x="10948606" y="3496652"/>
            <a:ext cx="45719" cy="640757"/>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a:extLst>
              <a:ext uri="{FF2B5EF4-FFF2-40B4-BE49-F238E27FC236}">
                <a16:creationId xmlns:a16="http://schemas.microsoft.com/office/drawing/2014/main" id="{01FF236B-EDD5-2752-ADE9-E841283C85E8}"/>
              </a:ext>
            </a:extLst>
          </p:cNvPr>
          <p:cNvSpPr/>
          <p:nvPr/>
        </p:nvSpPr>
        <p:spPr>
          <a:xfrm>
            <a:off x="10994325" y="3731951"/>
            <a:ext cx="186399" cy="199467"/>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E1701DC5-290F-7509-2390-C797104CCF76}"/>
              </a:ext>
            </a:extLst>
          </p:cNvPr>
          <p:cNvSpPr/>
          <p:nvPr/>
        </p:nvSpPr>
        <p:spPr>
          <a:xfrm>
            <a:off x="10698552" y="3512289"/>
            <a:ext cx="45719" cy="625120"/>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a:extLst>
              <a:ext uri="{FF2B5EF4-FFF2-40B4-BE49-F238E27FC236}">
                <a16:creationId xmlns:a16="http://schemas.microsoft.com/office/drawing/2014/main" id="{6F616842-8648-00F0-C8BE-D9D2C1FE66EA}"/>
              </a:ext>
            </a:extLst>
          </p:cNvPr>
          <p:cNvSpPr/>
          <p:nvPr/>
        </p:nvSpPr>
        <p:spPr>
          <a:xfrm>
            <a:off x="10122612" y="3618858"/>
            <a:ext cx="578528" cy="429035"/>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a16="http://schemas.microsoft.com/office/drawing/2014/main" id="{4A0315F0-B4C9-CE4D-97C0-B3A53300B34A}"/>
              </a:ext>
            </a:extLst>
          </p:cNvPr>
          <p:cNvSpPr/>
          <p:nvPr/>
        </p:nvSpPr>
        <p:spPr>
          <a:xfrm>
            <a:off x="9929060" y="3747749"/>
            <a:ext cx="185427" cy="191206"/>
          </a:xfrm>
          <a:prstGeom prst="rect">
            <a:avLst/>
          </a:prstGeom>
          <a:solidFill>
            <a:srgbClr val="CC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a:extLst>
              <a:ext uri="{FF2B5EF4-FFF2-40B4-BE49-F238E27FC236}">
                <a16:creationId xmlns:a16="http://schemas.microsoft.com/office/drawing/2014/main" id="{8A5ECB13-D5B3-7D87-F84B-38330C0D01C0}"/>
              </a:ext>
            </a:extLst>
          </p:cNvPr>
          <p:cNvSpPr/>
          <p:nvPr/>
        </p:nvSpPr>
        <p:spPr>
          <a:xfrm>
            <a:off x="10120101" y="3232561"/>
            <a:ext cx="289991" cy="386297"/>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a:extLst>
              <a:ext uri="{FF2B5EF4-FFF2-40B4-BE49-F238E27FC236}">
                <a16:creationId xmlns:a16="http://schemas.microsoft.com/office/drawing/2014/main" id="{F18FBE42-3247-37ED-F561-221817107236}"/>
              </a:ext>
            </a:extLst>
          </p:cNvPr>
          <p:cNvSpPr/>
          <p:nvPr/>
        </p:nvSpPr>
        <p:spPr>
          <a:xfrm>
            <a:off x="10413206" y="3232561"/>
            <a:ext cx="72426" cy="73348"/>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a:extLst>
              <a:ext uri="{FF2B5EF4-FFF2-40B4-BE49-F238E27FC236}">
                <a16:creationId xmlns:a16="http://schemas.microsoft.com/office/drawing/2014/main" id="{37B37DE9-1E50-740F-2B5A-18DE2FAE9614}"/>
              </a:ext>
            </a:extLst>
          </p:cNvPr>
          <p:cNvSpPr/>
          <p:nvPr/>
        </p:nvSpPr>
        <p:spPr>
          <a:xfrm>
            <a:off x="10114487" y="2252409"/>
            <a:ext cx="298719" cy="510086"/>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a:extLst>
              <a:ext uri="{FF2B5EF4-FFF2-40B4-BE49-F238E27FC236}">
                <a16:creationId xmlns:a16="http://schemas.microsoft.com/office/drawing/2014/main" id="{B018535C-8DE9-D06D-FD81-AFD75902C441}"/>
              </a:ext>
            </a:extLst>
          </p:cNvPr>
          <p:cNvSpPr/>
          <p:nvPr/>
        </p:nvSpPr>
        <p:spPr>
          <a:xfrm>
            <a:off x="10404024" y="2669626"/>
            <a:ext cx="103207" cy="9286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a:extLst>
              <a:ext uri="{FF2B5EF4-FFF2-40B4-BE49-F238E27FC236}">
                <a16:creationId xmlns:a16="http://schemas.microsoft.com/office/drawing/2014/main" id="{B0AEB6F0-092C-FEB1-0153-5691B04A47C3}"/>
              </a:ext>
            </a:extLst>
          </p:cNvPr>
          <p:cNvSpPr/>
          <p:nvPr/>
        </p:nvSpPr>
        <p:spPr>
          <a:xfrm>
            <a:off x="8539900" y="2607547"/>
            <a:ext cx="1570260" cy="123198"/>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39">
            <a:extLst>
              <a:ext uri="{FF2B5EF4-FFF2-40B4-BE49-F238E27FC236}">
                <a16:creationId xmlns:a16="http://schemas.microsoft.com/office/drawing/2014/main" id="{190C13AE-180E-CBF1-3062-E966CB7BC3C5}"/>
              </a:ext>
            </a:extLst>
          </p:cNvPr>
          <p:cNvSpPr/>
          <p:nvPr/>
        </p:nvSpPr>
        <p:spPr>
          <a:xfrm>
            <a:off x="10041229" y="2547606"/>
            <a:ext cx="68931" cy="59941"/>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a:extLst>
              <a:ext uri="{FF2B5EF4-FFF2-40B4-BE49-F238E27FC236}">
                <a16:creationId xmlns:a16="http://schemas.microsoft.com/office/drawing/2014/main" id="{FD4A27B0-EDFE-9643-8282-9A6C7BF5390E}"/>
              </a:ext>
            </a:extLst>
          </p:cNvPr>
          <p:cNvSpPr/>
          <p:nvPr/>
        </p:nvSpPr>
        <p:spPr>
          <a:xfrm>
            <a:off x="10061646" y="3236075"/>
            <a:ext cx="55943" cy="4571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a:extLst>
              <a:ext uri="{FF2B5EF4-FFF2-40B4-BE49-F238E27FC236}">
                <a16:creationId xmlns:a16="http://schemas.microsoft.com/office/drawing/2014/main" id="{94BB4BAD-05A8-89E7-B1DD-9391554B336A}"/>
              </a:ext>
            </a:extLst>
          </p:cNvPr>
          <p:cNvSpPr/>
          <p:nvPr/>
        </p:nvSpPr>
        <p:spPr>
          <a:xfrm>
            <a:off x="10054217" y="2723126"/>
            <a:ext cx="55943" cy="4571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a16="http://schemas.microsoft.com/office/drawing/2014/main" id="{EE828612-CEE1-CCF7-F58D-8217C5479B6C}"/>
              </a:ext>
            </a:extLst>
          </p:cNvPr>
          <p:cNvSpPr/>
          <p:nvPr/>
        </p:nvSpPr>
        <p:spPr>
          <a:xfrm>
            <a:off x="8535278" y="3246375"/>
            <a:ext cx="367332" cy="4571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43">
            <a:extLst>
              <a:ext uri="{FF2B5EF4-FFF2-40B4-BE49-F238E27FC236}">
                <a16:creationId xmlns:a16="http://schemas.microsoft.com/office/drawing/2014/main" id="{23F801F7-8EB7-B030-23D1-1A7CD72B4F3A}"/>
              </a:ext>
            </a:extLst>
          </p:cNvPr>
          <p:cNvSpPr/>
          <p:nvPr/>
        </p:nvSpPr>
        <p:spPr>
          <a:xfrm>
            <a:off x="8558681" y="2720776"/>
            <a:ext cx="367332" cy="4571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a:extLst>
              <a:ext uri="{FF2B5EF4-FFF2-40B4-BE49-F238E27FC236}">
                <a16:creationId xmlns:a16="http://schemas.microsoft.com/office/drawing/2014/main" id="{AF3F1BA2-4CF2-C6B7-353E-2D6AA3422619}"/>
              </a:ext>
            </a:extLst>
          </p:cNvPr>
          <p:cNvSpPr/>
          <p:nvPr/>
        </p:nvSpPr>
        <p:spPr>
          <a:xfrm>
            <a:off x="8534457" y="3295457"/>
            <a:ext cx="1588153" cy="98260"/>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a:extLst>
              <a:ext uri="{FF2B5EF4-FFF2-40B4-BE49-F238E27FC236}">
                <a16:creationId xmlns:a16="http://schemas.microsoft.com/office/drawing/2014/main" id="{DBC7BA78-6923-1803-797F-1C3A4FB3F784}"/>
              </a:ext>
            </a:extLst>
          </p:cNvPr>
          <p:cNvSpPr/>
          <p:nvPr/>
        </p:nvSpPr>
        <p:spPr>
          <a:xfrm>
            <a:off x="8907777" y="3259687"/>
            <a:ext cx="1118855" cy="4571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a:extLst>
              <a:ext uri="{FF2B5EF4-FFF2-40B4-BE49-F238E27FC236}">
                <a16:creationId xmlns:a16="http://schemas.microsoft.com/office/drawing/2014/main" id="{F7BC91E7-A7AE-7F9B-2D02-1B9D8F22D457}"/>
              </a:ext>
            </a:extLst>
          </p:cNvPr>
          <p:cNvSpPr/>
          <p:nvPr/>
        </p:nvSpPr>
        <p:spPr>
          <a:xfrm>
            <a:off x="8886859" y="3388363"/>
            <a:ext cx="855604" cy="65486"/>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47">
            <a:extLst>
              <a:ext uri="{FF2B5EF4-FFF2-40B4-BE49-F238E27FC236}">
                <a16:creationId xmlns:a16="http://schemas.microsoft.com/office/drawing/2014/main" id="{4402A07F-669E-DBBD-8021-68F5381FAEF1}"/>
              </a:ext>
            </a:extLst>
          </p:cNvPr>
          <p:cNvSpPr/>
          <p:nvPr/>
        </p:nvSpPr>
        <p:spPr>
          <a:xfrm>
            <a:off x="8956332" y="3447499"/>
            <a:ext cx="276968" cy="151157"/>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48">
            <a:extLst>
              <a:ext uri="{FF2B5EF4-FFF2-40B4-BE49-F238E27FC236}">
                <a16:creationId xmlns:a16="http://schemas.microsoft.com/office/drawing/2014/main" id="{860F6BF8-D242-7E39-52F2-6908924AB98E}"/>
              </a:ext>
            </a:extLst>
          </p:cNvPr>
          <p:cNvSpPr/>
          <p:nvPr/>
        </p:nvSpPr>
        <p:spPr>
          <a:xfrm>
            <a:off x="8937623" y="3605833"/>
            <a:ext cx="258073" cy="4660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Rectangle 49">
            <a:extLst>
              <a:ext uri="{FF2B5EF4-FFF2-40B4-BE49-F238E27FC236}">
                <a16:creationId xmlns:a16="http://schemas.microsoft.com/office/drawing/2014/main" id="{3316ABA4-4586-FA26-B702-AEC958C4DB0C}"/>
              </a:ext>
            </a:extLst>
          </p:cNvPr>
          <p:cNvSpPr/>
          <p:nvPr/>
        </p:nvSpPr>
        <p:spPr>
          <a:xfrm>
            <a:off x="8936717" y="3659615"/>
            <a:ext cx="117316" cy="174733"/>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ectangle 50">
            <a:extLst>
              <a:ext uri="{FF2B5EF4-FFF2-40B4-BE49-F238E27FC236}">
                <a16:creationId xmlns:a16="http://schemas.microsoft.com/office/drawing/2014/main" id="{87815AFA-2BC3-A075-A1A6-48839A168811}"/>
              </a:ext>
            </a:extLst>
          </p:cNvPr>
          <p:cNvSpPr/>
          <p:nvPr/>
        </p:nvSpPr>
        <p:spPr>
          <a:xfrm>
            <a:off x="9621772" y="3650116"/>
            <a:ext cx="117316" cy="174733"/>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Rectangle 51">
            <a:extLst>
              <a:ext uri="{FF2B5EF4-FFF2-40B4-BE49-F238E27FC236}">
                <a16:creationId xmlns:a16="http://schemas.microsoft.com/office/drawing/2014/main" id="{840C4AC3-12A1-FE67-DEE0-E935EF053E92}"/>
              </a:ext>
            </a:extLst>
          </p:cNvPr>
          <p:cNvSpPr/>
          <p:nvPr/>
        </p:nvSpPr>
        <p:spPr>
          <a:xfrm>
            <a:off x="9471903" y="3599056"/>
            <a:ext cx="258073" cy="4660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Rectangle 52">
            <a:extLst>
              <a:ext uri="{FF2B5EF4-FFF2-40B4-BE49-F238E27FC236}">
                <a16:creationId xmlns:a16="http://schemas.microsoft.com/office/drawing/2014/main" id="{7C3AAA5F-35E0-410E-D24F-57CE7A510CE8}"/>
              </a:ext>
            </a:extLst>
          </p:cNvPr>
          <p:cNvSpPr/>
          <p:nvPr/>
        </p:nvSpPr>
        <p:spPr>
          <a:xfrm>
            <a:off x="9433122" y="3450047"/>
            <a:ext cx="276968" cy="155786"/>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Rectangle 53">
            <a:extLst>
              <a:ext uri="{FF2B5EF4-FFF2-40B4-BE49-F238E27FC236}">
                <a16:creationId xmlns:a16="http://schemas.microsoft.com/office/drawing/2014/main" id="{E9C4B048-3243-D98C-4D3D-F5851E107273}"/>
              </a:ext>
            </a:extLst>
          </p:cNvPr>
          <p:cNvSpPr/>
          <p:nvPr/>
        </p:nvSpPr>
        <p:spPr>
          <a:xfrm>
            <a:off x="8901354" y="2535290"/>
            <a:ext cx="847825" cy="68894"/>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Rectangle 54">
            <a:extLst>
              <a:ext uri="{FF2B5EF4-FFF2-40B4-BE49-F238E27FC236}">
                <a16:creationId xmlns:a16="http://schemas.microsoft.com/office/drawing/2014/main" id="{8F319F31-6A46-25B7-C3EC-F8956F1D04CE}"/>
              </a:ext>
            </a:extLst>
          </p:cNvPr>
          <p:cNvSpPr/>
          <p:nvPr/>
        </p:nvSpPr>
        <p:spPr>
          <a:xfrm>
            <a:off x="8941319" y="2181345"/>
            <a:ext cx="258073" cy="35394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Rectangle 55">
            <a:extLst>
              <a:ext uri="{FF2B5EF4-FFF2-40B4-BE49-F238E27FC236}">
                <a16:creationId xmlns:a16="http://schemas.microsoft.com/office/drawing/2014/main" id="{6A182BBA-C768-11B3-C1B2-24B936BF7060}"/>
              </a:ext>
            </a:extLst>
          </p:cNvPr>
          <p:cNvSpPr/>
          <p:nvPr/>
        </p:nvSpPr>
        <p:spPr>
          <a:xfrm>
            <a:off x="9470980" y="2182841"/>
            <a:ext cx="258073" cy="35394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Rectangle 56">
            <a:extLst>
              <a:ext uri="{FF2B5EF4-FFF2-40B4-BE49-F238E27FC236}">
                <a16:creationId xmlns:a16="http://schemas.microsoft.com/office/drawing/2014/main" id="{63338916-BBC0-83FE-3D3D-69E11BDA8472}"/>
              </a:ext>
            </a:extLst>
          </p:cNvPr>
          <p:cNvSpPr/>
          <p:nvPr/>
        </p:nvSpPr>
        <p:spPr>
          <a:xfrm rot="20970342">
            <a:off x="9162602" y="2246425"/>
            <a:ext cx="61250" cy="35394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Rectangle 57">
            <a:extLst>
              <a:ext uri="{FF2B5EF4-FFF2-40B4-BE49-F238E27FC236}">
                <a16:creationId xmlns:a16="http://schemas.microsoft.com/office/drawing/2014/main" id="{A2636E29-51CC-1405-5C9B-422996D1F6DB}"/>
              </a:ext>
            </a:extLst>
          </p:cNvPr>
          <p:cNvSpPr/>
          <p:nvPr/>
        </p:nvSpPr>
        <p:spPr>
          <a:xfrm rot="575211">
            <a:off x="9462167" y="2209799"/>
            <a:ext cx="61250" cy="35394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Rectangle 58">
            <a:extLst>
              <a:ext uri="{FF2B5EF4-FFF2-40B4-BE49-F238E27FC236}">
                <a16:creationId xmlns:a16="http://schemas.microsoft.com/office/drawing/2014/main" id="{6DF8DB5A-BD13-BAE4-2BEC-9AB2761D4681}"/>
              </a:ext>
            </a:extLst>
          </p:cNvPr>
          <p:cNvSpPr/>
          <p:nvPr/>
        </p:nvSpPr>
        <p:spPr>
          <a:xfrm>
            <a:off x="7661275" y="1313456"/>
            <a:ext cx="45719" cy="23805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Rectangle 59">
            <a:extLst>
              <a:ext uri="{FF2B5EF4-FFF2-40B4-BE49-F238E27FC236}">
                <a16:creationId xmlns:a16="http://schemas.microsoft.com/office/drawing/2014/main" id="{AA4B2DC5-911A-4F6C-131A-B34B6CD04223}"/>
              </a:ext>
            </a:extLst>
          </p:cNvPr>
          <p:cNvSpPr/>
          <p:nvPr/>
        </p:nvSpPr>
        <p:spPr>
          <a:xfrm rot="373770">
            <a:off x="7883091" y="1327691"/>
            <a:ext cx="45719" cy="23805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Rectangle 60">
            <a:extLst>
              <a:ext uri="{FF2B5EF4-FFF2-40B4-BE49-F238E27FC236}">
                <a16:creationId xmlns:a16="http://schemas.microsoft.com/office/drawing/2014/main" id="{D34B499F-4E4A-7F6D-A15E-88BE805AE228}"/>
              </a:ext>
            </a:extLst>
          </p:cNvPr>
          <p:cNvSpPr/>
          <p:nvPr/>
        </p:nvSpPr>
        <p:spPr>
          <a:xfrm rot="2626753">
            <a:off x="7948026" y="1126634"/>
            <a:ext cx="92628" cy="23805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Rectangle 61">
            <a:extLst>
              <a:ext uri="{FF2B5EF4-FFF2-40B4-BE49-F238E27FC236}">
                <a16:creationId xmlns:a16="http://schemas.microsoft.com/office/drawing/2014/main" id="{D5F103B5-6F82-8AF0-FE80-20B33336BD57}"/>
              </a:ext>
            </a:extLst>
          </p:cNvPr>
          <p:cNvSpPr/>
          <p:nvPr/>
        </p:nvSpPr>
        <p:spPr>
          <a:xfrm rot="18599418">
            <a:off x="7526440" y="1126634"/>
            <a:ext cx="92628" cy="23805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Rectangle 62">
            <a:extLst>
              <a:ext uri="{FF2B5EF4-FFF2-40B4-BE49-F238E27FC236}">
                <a16:creationId xmlns:a16="http://schemas.microsoft.com/office/drawing/2014/main" id="{C83440B3-9FD6-3CDC-E325-F90E71AE428F}"/>
              </a:ext>
            </a:extLst>
          </p:cNvPr>
          <p:cNvSpPr/>
          <p:nvPr/>
        </p:nvSpPr>
        <p:spPr>
          <a:xfrm rot="736609">
            <a:off x="7453075" y="4592792"/>
            <a:ext cx="92628" cy="238055"/>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Rectangle 63">
            <a:extLst>
              <a:ext uri="{FF2B5EF4-FFF2-40B4-BE49-F238E27FC236}">
                <a16:creationId xmlns:a16="http://schemas.microsoft.com/office/drawing/2014/main" id="{76EF2CE6-9D68-AD0C-FDC8-73F26C50D229}"/>
              </a:ext>
            </a:extLst>
          </p:cNvPr>
          <p:cNvSpPr/>
          <p:nvPr/>
        </p:nvSpPr>
        <p:spPr>
          <a:xfrm rot="736609">
            <a:off x="7640513" y="4459633"/>
            <a:ext cx="45719" cy="126164"/>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Rectangle 64">
            <a:extLst>
              <a:ext uri="{FF2B5EF4-FFF2-40B4-BE49-F238E27FC236}">
                <a16:creationId xmlns:a16="http://schemas.microsoft.com/office/drawing/2014/main" id="{9E95652C-AC34-7FD4-043D-A8A202EED115}"/>
              </a:ext>
            </a:extLst>
          </p:cNvPr>
          <p:cNvSpPr/>
          <p:nvPr/>
        </p:nvSpPr>
        <p:spPr>
          <a:xfrm rot="21109321">
            <a:off x="7851058" y="4459633"/>
            <a:ext cx="45719" cy="126164"/>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Rectangle 65">
            <a:extLst>
              <a:ext uri="{FF2B5EF4-FFF2-40B4-BE49-F238E27FC236}">
                <a16:creationId xmlns:a16="http://schemas.microsoft.com/office/drawing/2014/main" id="{C57FDECE-377C-B915-3880-3DDDC9C95065}"/>
              </a:ext>
            </a:extLst>
          </p:cNvPr>
          <p:cNvSpPr/>
          <p:nvPr/>
        </p:nvSpPr>
        <p:spPr>
          <a:xfrm rot="20758469">
            <a:off x="7995545" y="4596656"/>
            <a:ext cx="45719" cy="126164"/>
          </a:xfrm>
          <a:prstGeom prst="rect">
            <a:avLst/>
          </a:prstGeom>
          <a:solidFill>
            <a:srgbClr val="3333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Rectangle 66">
            <a:extLst>
              <a:ext uri="{FF2B5EF4-FFF2-40B4-BE49-F238E27FC236}">
                <a16:creationId xmlns:a16="http://schemas.microsoft.com/office/drawing/2014/main" id="{5F26E313-5385-825F-6660-EFA6A6418096}"/>
              </a:ext>
            </a:extLst>
          </p:cNvPr>
          <p:cNvSpPr/>
          <p:nvPr/>
        </p:nvSpPr>
        <p:spPr>
          <a:xfrm>
            <a:off x="7714861" y="1152377"/>
            <a:ext cx="142167" cy="39913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Rectangle 67">
            <a:extLst>
              <a:ext uri="{FF2B5EF4-FFF2-40B4-BE49-F238E27FC236}">
                <a16:creationId xmlns:a16="http://schemas.microsoft.com/office/drawing/2014/main" id="{BE7F6960-2A35-95BE-BBB6-611BCD5A86C1}"/>
              </a:ext>
            </a:extLst>
          </p:cNvPr>
          <p:cNvSpPr/>
          <p:nvPr/>
        </p:nvSpPr>
        <p:spPr>
          <a:xfrm>
            <a:off x="7711087" y="4460171"/>
            <a:ext cx="142167" cy="39913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Rectangle 68">
            <a:extLst>
              <a:ext uri="{FF2B5EF4-FFF2-40B4-BE49-F238E27FC236}">
                <a16:creationId xmlns:a16="http://schemas.microsoft.com/office/drawing/2014/main" id="{C6764E05-E180-4707-4860-D9334D562CD0}"/>
              </a:ext>
            </a:extLst>
          </p:cNvPr>
          <p:cNvSpPr/>
          <p:nvPr/>
        </p:nvSpPr>
        <p:spPr>
          <a:xfrm>
            <a:off x="7563874" y="4651571"/>
            <a:ext cx="142167" cy="541818"/>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Rectangle 69">
            <a:extLst>
              <a:ext uri="{FF2B5EF4-FFF2-40B4-BE49-F238E27FC236}">
                <a16:creationId xmlns:a16="http://schemas.microsoft.com/office/drawing/2014/main" id="{BAACABA3-9D8D-3BEA-788C-5D59197F4A38}"/>
              </a:ext>
            </a:extLst>
          </p:cNvPr>
          <p:cNvSpPr/>
          <p:nvPr/>
        </p:nvSpPr>
        <p:spPr>
          <a:xfrm>
            <a:off x="7845760" y="4674762"/>
            <a:ext cx="142167" cy="536336"/>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Rectangle 70">
            <a:extLst>
              <a:ext uri="{FF2B5EF4-FFF2-40B4-BE49-F238E27FC236}">
                <a16:creationId xmlns:a16="http://schemas.microsoft.com/office/drawing/2014/main" id="{61D36AE3-4299-06B3-890C-AC55A4D3C091}"/>
              </a:ext>
            </a:extLst>
          </p:cNvPr>
          <p:cNvSpPr/>
          <p:nvPr/>
        </p:nvSpPr>
        <p:spPr>
          <a:xfrm>
            <a:off x="7695550" y="4996256"/>
            <a:ext cx="142167" cy="593260"/>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Rectangle 71">
            <a:extLst>
              <a:ext uri="{FF2B5EF4-FFF2-40B4-BE49-F238E27FC236}">
                <a16:creationId xmlns:a16="http://schemas.microsoft.com/office/drawing/2014/main" id="{E4C05BE8-9163-89CD-D80C-BFC312B22BDD}"/>
              </a:ext>
            </a:extLst>
          </p:cNvPr>
          <p:cNvSpPr/>
          <p:nvPr/>
        </p:nvSpPr>
        <p:spPr>
          <a:xfrm>
            <a:off x="7551545" y="5357615"/>
            <a:ext cx="142167" cy="593260"/>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Rectangle 72">
            <a:extLst>
              <a:ext uri="{FF2B5EF4-FFF2-40B4-BE49-F238E27FC236}">
                <a16:creationId xmlns:a16="http://schemas.microsoft.com/office/drawing/2014/main" id="{C8DAB09C-C294-A255-E04D-CAA28A36D6F2}"/>
              </a:ext>
            </a:extLst>
          </p:cNvPr>
          <p:cNvSpPr/>
          <p:nvPr/>
        </p:nvSpPr>
        <p:spPr>
          <a:xfrm>
            <a:off x="7837247" y="5369380"/>
            <a:ext cx="142167" cy="593260"/>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Rectangle 73">
            <a:extLst>
              <a:ext uri="{FF2B5EF4-FFF2-40B4-BE49-F238E27FC236}">
                <a16:creationId xmlns:a16="http://schemas.microsoft.com/office/drawing/2014/main" id="{EF60F553-E613-F55B-6C01-5609C4C6F189}"/>
              </a:ext>
            </a:extLst>
          </p:cNvPr>
          <p:cNvSpPr/>
          <p:nvPr/>
        </p:nvSpPr>
        <p:spPr>
          <a:xfrm>
            <a:off x="7690964" y="5705623"/>
            <a:ext cx="142167" cy="593260"/>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Rectangle 74">
            <a:extLst>
              <a:ext uri="{FF2B5EF4-FFF2-40B4-BE49-F238E27FC236}">
                <a16:creationId xmlns:a16="http://schemas.microsoft.com/office/drawing/2014/main" id="{78C64475-02D3-6559-8177-7A1310DECBC8}"/>
              </a:ext>
            </a:extLst>
          </p:cNvPr>
          <p:cNvSpPr/>
          <p:nvPr/>
        </p:nvSpPr>
        <p:spPr>
          <a:xfrm>
            <a:off x="7551544" y="6075056"/>
            <a:ext cx="142167" cy="299885"/>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Rectangle 75">
            <a:extLst>
              <a:ext uri="{FF2B5EF4-FFF2-40B4-BE49-F238E27FC236}">
                <a16:creationId xmlns:a16="http://schemas.microsoft.com/office/drawing/2014/main" id="{5024DE86-4B42-2672-4B90-666ABBCFA74D}"/>
              </a:ext>
            </a:extLst>
          </p:cNvPr>
          <p:cNvSpPr/>
          <p:nvPr/>
        </p:nvSpPr>
        <p:spPr>
          <a:xfrm>
            <a:off x="7833130" y="6072763"/>
            <a:ext cx="142167" cy="299113"/>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Rectangle 76">
            <a:extLst>
              <a:ext uri="{FF2B5EF4-FFF2-40B4-BE49-F238E27FC236}">
                <a16:creationId xmlns:a16="http://schemas.microsoft.com/office/drawing/2014/main" id="{CBA0D1A7-9B93-E448-C5F9-5B31D96F05F1}"/>
              </a:ext>
            </a:extLst>
          </p:cNvPr>
          <p:cNvSpPr/>
          <p:nvPr/>
        </p:nvSpPr>
        <p:spPr>
          <a:xfrm>
            <a:off x="9131648" y="273674"/>
            <a:ext cx="420815" cy="755025"/>
          </a:xfrm>
          <a:prstGeom prst="rect">
            <a:avLst/>
          </a:prstGeom>
          <a:solidFill>
            <a:srgbClr val="CC00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Rectangle 77">
            <a:extLst>
              <a:ext uri="{FF2B5EF4-FFF2-40B4-BE49-F238E27FC236}">
                <a16:creationId xmlns:a16="http://schemas.microsoft.com/office/drawing/2014/main" id="{39BF79F1-F33C-3D1E-B437-AF948C796C1B}"/>
              </a:ext>
            </a:extLst>
          </p:cNvPr>
          <p:cNvSpPr/>
          <p:nvPr/>
        </p:nvSpPr>
        <p:spPr>
          <a:xfrm>
            <a:off x="9172723" y="1031003"/>
            <a:ext cx="340847" cy="697818"/>
          </a:xfrm>
          <a:prstGeom prst="rect">
            <a:avLst/>
          </a:prstGeom>
          <a:solidFill>
            <a:srgbClr val="CC00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Rectangle 78">
            <a:extLst>
              <a:ext uri="{FF2B5EF4-FFF2-40B4-BE49-F238E27FC236}">
                <a16:creationId xmlns:a16="http://schemas.microsoft.com/office/drawing/2014/main" id="{F95A5B15-976E-4EA5-20EC-E7066A51445E}"/>
              </a:ext>
            </a:extLst>
          </p:cNvPr>
          <p:cNvSpPr/>
          <p:nvPr/>
        </p:nvSpPr>
        <p:spPr>
          <a:xfrm>
            <a:off x="9510007" y="1432827"/>
            <a:ext cx="111766" cy="295993"/>
          </a:xfrm>
          <a:prstGeom prst="rect">
            <a:avLst/>
          </a:prstGeom>
          <a:solidFill>
            <a:srgbClr val="CC00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Rectangle 79">
            <a:extLst>
              <a:ext uri="{FF2B5EF4-FFF2-40B4-BE49-F238E27FC236}">
                <a16:creationId xmlns:a16="http://schemas.microsoft.com/office/drawing/2014/main" id="{94BAF4A8-DF8C-04AA-EEA0-38F1CCC873A5}"/>
              </a:ext>
            </a:extLst>
          </p:cNvPr>
          <p:cNvSpPr/>
          <p:nvPr/>
        </p:nvSpPr>
        <p:spPr>
          <a:xfrm>
            <a:off x="9057684" y="1429017"/>
            <a:ext cx="117315" cy="295993"/>
          </a:xfrm>
          <a:prstGeom prst="rect">
            <a:avLst/>
          </a:prstGeom>
          <a:solidFill>
            <a:srgbClr val="CC00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Rectangle 80">
            <a:extLst>
              <a:ext uri="{FF2B5EF4-FFF2-40B4-BE49-F238E27FC236}">
                <a16:creationId xmlns:a16="http://schemas.microsoft.com/office/drawing/2014/main" id="{15921D0A-8E62-D664-25A8-AE2FD600DC2F}"/>
              </a:ext>
            </a:extLst>
          </p:cNvPr>
          <p:cNvSpPr/>
          <p:nvPr/>
        </p:nvSpPr>
        <p:spPr>
          <a:xfrm>
            <a:off x="9262973" y="2005999"/>
            <a:ext cx="150022" cy="512142"/>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Rectangle 81">
            <a:extLst>
              <a:ext uri="{FF2B5EF4-FFF2-40B4-BE49-F238E27FC236}">
                <a16:creationId xmlns:a16="http://schemas.microsoft.com/office/drawing/2014/main" id="{E77731FE-E5C3-1F19-00B8-BB8B6F2E153C}"/>
              </a:ext>
            </a:extLst>
          </p:cNvPr>
          <p:cNvSpPr/>
          <p:nvPr/>
        </p:nvSpPr>
        <p:spPr>
          <a:xfrm>
            <a:off x="9125836" y="3655805"/>
            <a:ext cx="150022" cy="16523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Rectangle 82">
            <a:extLst>
              <a:ext uri="{FF2B5EF4-FFF2-40B4-BE49-F238E27FC236}">
                <a16:creationId xmlns:a16="http://schemas.microsoft.com/office/drawing/2014/main" id="{994645E0-26DC-5F89-E77B-14C5EAEE08E3}"/>
              </a:ext>
            </a:extLst>
          </p:cNvPr>
          <p:cNvSpPr/>
          <p:nvPr/>
        </p:nvSpPr>
        <p:spPr>
          <a:xfrm>
            <a:off x="9399208" y="3649236"/>
            <a:ext cx="150022" cy="16523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 name="Rectangle 83">
            <a:extLst>
              <a:ext uri="{FF2B5EF4-FFF2-40B4-BE49-F238E27FC236}">
                <a16:creationId xmlns:a16="http://schemas.microsoft.com/office/drawing/2014/main" id="{14599883-1FFD-F328-2963-E602A62FBA52}"/>
              </a:ext>
            </a:extLst>
          </p:cNvPr>
          <p:cNvSpPr/>
          <p:nvPr/>
        </p:nvSpPr>
        <p:spPr>
          <a:xfrm>
            <a:off x="9054033" y="4047893"/>
            <a:ext cx="150022" cy="37540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 name="Rectangle 84">
            <a:extLst>
              <a:ext uri="{FF2B5EF4-FFF2-40B4-BE49-F238E27FC236}">
                <a16:creationId xmlns:a16="http://schemas.microsoft.com/office/drawing/2014/main" id="{D9DF1098-867F-E6F9-8BAE-8E21F0A2308B}"/>
              </a:ext>
            </a:extLst>
          </p:cNvPr>
          <p:cNvSpPr/>
          <p:nvPr/>
        </p:nvSpPr>
        <p:spPr>
          <a:xfrm>
            <a:off x="9443516" y="4043239"/>
            <a:ext cx="150022" cy="37540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 name="Rectangle 85">
            <a:extLst>
              <a:ext uri="{FF2B5EF4-FFF2-40B4-BE49-F238E27FC236}">
                <a16:creationId xmlns:a16="http://schemas.microsoft.com/office/drawing/2014/main" id="{B3960E78-FE82-69D1-17FB-BAC2365C6416}"/>
              </a:ext>
            </a:extLst>
          </p:cNvPr>
          <p:cNvSpPr/>
          <p:nvPr/>
        </p:nvSpPr>
        <p:spPr>
          <a:xfrm>
            <a:off x="9207616" y="3827022"/>
            <a:ext cx="72557" cy="37540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Rectangle 86">
            <a:extLst>
              <a:ext uri="{FF2B5EF4-FFF2-40B4-BE49-F238E27FC236}">
                <a16:creationId xmlns:a16="http://schemas.microsoft.com/office/drawing/2014/main" id="{C9EE3BF9-63B5-6208-4585-D96006FF7B68}"/>
              </a:ext>
            </a:extLst>
          </p:cNvPr>
          <p:cNvSpPr/>
          <p:nvPr/>
        </p:nvSpPr>
        <p:spPr>
          <a:xfrm>
            <a:off x="9390483" y="3819109"/>
            <a:ext cx="72557" cy="37540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 name="Rectangle 87">
            <a:extLst>
              <a:ext uri="{FF2B5EF4-FFF2-40B4-BE49-F238E27FC236}">
                <a16:creationId xmlns:a16="http://schemas.microsoft.com/office/drawing/2014/main" id="{508DB584-70DF-76E2-2945-71AACBAC04BA}"/>
              </a:ext>
            </a:extLst>
          </p:cNvPr>
          <p:cNvSpPr/>
          <p:nvPr/>
        </p:nvSpPr>
        <p:spPr>
          <a:xfrm>
            <a:off x="9239579" y="4791536"/>
            <a:ext cx="159629" cy="419561"/>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 name="Rectangle 88">
            <a:extLst>
              <a:ext uri="{FF2B5EF4-FFF2-40B4-BE49-F238E27FC236}">
                <a16:creationId xmlns:a16="http://schemas.microsoft.com/office/drawing/2014/main" id="{8CF14D1F-F82E-8F9F-059E-06121C5DCE3B}"/>
              </a:ext>
            </a:extLst>
          </p:cNvPr>
          <p:cNvSpPr/>
          <p:nvPr/>
        </p:nvSpPr>
        <p:spPr>
          <a:xfrm>
            <a:off x="9054034" y="4959084"/>
            <a:ext cx="184866" cy="419561"/>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Rectangle 89">
            <a:extLst>
              <a:ext uri="{FF2B5EF4-FFF2-40B4-BE49-F238E27FC236}">
                <a16:creationId xmlns:a16="http://schemas.microsoft.com/office/drawing/2014/main" id="{D98BDA3A-12BC-7763-52D2-46A9B87026D8}"/>
              </a:ext>
            </a:extLst>
          </p:cNvPr>
          <p:cNvSpPr/>
          <p:nvPr/>
        </p:nvSpPr>
        <p:spPr>
          <a:xfrm>
            <a:off x="9415775" y="4954548"/>
            <a:ext cx="184866" cy="419561"/>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1" name="Rectangle 90">
            <a:extLst>
              <a:ext uri="{FF2B5EF4-FFF2-40B4-BE49-F238E27FC236}">
                <a16:creationId xmlns:a16="http://schemas.microsoft.com/office/drawing/2014/main" id="{45381F1C-F367-B9C3-D7EF-FD3C11EE9CA3}"/>
              </a:ext>
            </a:extLst>
          </p:cNvPr>
          <p:cNvSpPr/>
          <p:nvPr/>
        </p:nvSpPr>
        <p:spPr>
          <a:xfrm>
            <a:off x="9232597" y="5255154"/>
            <a:ext cx="184866" cy="118955"/>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 name="Rectangle 91">
            <a:extLst>
              <a:ext uri="{FF2B5EF4-FFF2-40B4-BE49-F238E27FC236}">
                <a16:creationId xmlns:a16="http://schemas.microsoft.com/office/drawing/2014/main" id="{8BB44AB0-FCB7-C8EA-5B7B-EA97CA62F718}"/>
              </a:ext>
            </a:extLst>
          </p:cNvPr>
          <p:cNvSpPr/>
          <p:nvPr/>
        </p:nvSpPr>
        <p:spPr>
          <a:xfrm>
            <a:off x="9019698" y="5393132"/>
            <a:ext cx="690392" cy="861265"/>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 name="Rectangle 92">
            <a:extLst>
              <a:ext uri="{FF2B5EF4-FFF2-40B4-BE49-F238E27FC236}">
                <a16:creationId xmlns:a16="http://schemas.microsoft.com/office/drawing/2014/main" id="{0F78AEE2-2A98-367F-17E1-93D640B9D0CA}"/>
              </a:ext>
            </a:extLst>
          </p:cNvPr>
          <p:cNvSpPr/>
          <p:nvPr/>
        </p:nvSpPr>
        <p:spPr>
          <a:xfrm>
            <a:off x="9122008" y="6263825"/>
            <a:ext cx="427222" cy="498909"/>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0" name="Connecteur droit 99">
            <a:extLst>
              <a:ext uri="{FF2B5EF4-FFF2-40B4-BE49-F238E27FC236}">
                <a16:creationId xmlns:a16="http://schemas.microsoft.com/office/drawing/2014/main" id="{A22476CB-52CC-B021-49A9-86993232B661}"/>
              </a:ext>
            </a:extLst>
          </p:cNvPr>
          <p:cNvCxnSpPr/>
          <p:nvPr/>
        </p:nvCxnSpPr>
        <p:spPr>
          <a:xfrm>
            <a:off x="338500" y="1028699"/>
            <a:ext cx="635619" cy="939176"/>
          </a:xfrm>
          <a:prstGeom prst="line">
            <a:avLst/>
          </a:prstGeom>
          <a:ln w="28575">
            <a:solidFill>
              <a:srgbClr val="3333CC"/>
            </a:solidFill>
          </a:ln>
        </p:spPr>
        <p:style>
          <a:lnRef idx="1">
            <a:schemeClr val="accent6"/>
          </a:lnRef>
          <a:fillRef idx="0">
            <a:schemeClr val="accent6"/>
          </a:fillRef>
          <a:effectRef idx="0">
            <a:schemeClr val="accent6"/>
          </a:effectRef>
          <a:fontRef idx="minor">
            <a:schemeClr val="tx1"/>
          </a:fontRef>
        </p:style>
      </p:cxnSp>
      <p:cxnSp>
        <p:nvCxnSpPr>
          <p:cNvPr id="104" name="Connecteur droit 103">
            <a:extLst>
              <a:ext uri="{FF2B5EF4-FFF2-40B4-BE49-F238E27FC236}">
                <a16:creationId xmlns:a16="http://schemas.microsoft.com/office/drawing/2014/main" id="{2E837E88-5DA1-445C-DE2C-A28FB3B9FA96}"/>
              </a:ext>
            </a:extLst>
          </p:cNvPr>
          <p:cNvCxnSpPr>
            <a:cxnSpLocks/>
          </p:cNvCxnSpPr>
          <p:nvPr/>
        </p:nvCxnSpPr>
        <p:spPr>
          <a:xfrm flipV="1">
            <a:off x="341360" y="4709700"/>
            <a:ext cx="635619" cy="939176"/>
          </a:xfrm>
          <a:prstGeom prst="line">
            <a:avLst/>
          </a:prstGeom>
          <a:ln w="28575">
            <a:solidFill>
              <a:srgbClr val="3333CC"/>
            </a:solidFill>
          </a:ln>
        </p:spPr>
        <p:style>
          <a:lnRef idx="1">
            <a:schemeClr val="accent6"/>
          </a:lnRef>
          <a:fillRef idx="0">
            <a:schemeClr val="accent6"/>
          </a:fillRef>
          <a:effectRef idx="0">
            <a:schemeClr val="accent6"/>
          </a:effectRef>
          <a:fontRef idx="minor">
            <a:schemeClr val="tx1"/>
          </a:fontRef>
        </p:style>
      </p:cxnSp>
      <p:cxnSp>
        <p:nvCxnSpPr>
          <p:cNvPr id="105" name="Connecteur droit 104">
            <a:extLst>
              <a:ext uri="{FF2B5EF4-FFF2-40B4-BE49-F238E27FC236}">
                <a16:creationId xmlns:a16="http://schemas.microsoft.com/office/drawing/2014/main" id="{F227496C-810B-FD75-FF80-2F27BC5365CE}"/>
              </a:ext>
            </a:extLst>
          </p:cNvPr>
          <p:cNvCxnSpPr>
            <a:cxnSpLocks/>
          </p:cNvCxnSpPr>
          <p:nvPr/>
        </p:nvCxnSpPr>
        <p:spPr>
          <a:xfrm flipV="1">
            <a:off x="961663" y="1930023"/>
            <a:ext cx="0" cy="2796457"/>
          </a:xfrm>
          <a:prstGeom prst="line">
            <a:avLst/>
          </a:prstGeom>
          <a:ln w="28575">
            <a:solidFill>
              <a:srgbClr val="3333CC"/>
            </a:solidFill>
          </a:ln>
        </p:spPr>
        <p:style>
          <a:lnRef idx="1">
            <a:schemeClr val="accent6"/>
          </a:lnRef>
          <a:fillRef idx="0">
            <a:schemeClr val="accent6"/>
          </a:fillRef>
          <a:effectRef idx="0">
            <a:schemeClr val="accent6"/>
          </a:effectRef>
          <a:fontRef idx="minor">
            <a:schemeClr val="tx1"/>
          </a:fontRef>
        </p:style>
      </p:cxnSp>
      <p:cxnSp>
        <p:nvCxnSpPr>
          <p:cNvPr id="108" name="Connecteur droit 107">
            <a:extLst>
              <a:ext uri="{FF2B5EF4-FFF2-40B4-BE49-F238E27FC236}">
                <a16:creationId xmlns:a16="http://schemas.microsoft.com/office/drawing/2014/main" id="{4D100F35-E5F9-16D9-2C2B-F91458621BE9}"/>
              </a:ext>
            </a:extLst>
          </p:cNvPr>
          <p:cNvCxnSpPr>
            <a:cxnSpLocks/>
          </p:cNvCxnSpPr>
          <p:nvPr/>
        </p:nvCxnSpPr>
        <p:spPr>
          <a:xfrm flipV="1">
            <a:off x="634007" y="1051001"/>
            <a:ext cx="277649" cy="418019"/>
          </a:xfrm>
          <a:prstGeom prst="line">
            <a:avLst/>
          </a:prstGeom>
          <a:ln w="28575">
            <a:solidFill>
              <a:srgbClr val="3333CC"/>
            </a:solidFill>
          </a:ln>
        </p:spPr>
        <p:style>
          <a:lnRef idx="1">
            <a:schemeClr val="accent6"/>
          </a:lnRef>
          <a:fillRef idx="0">
            <a:schemeClr val="accent6"/>
          </a:fillRef>
          <a:effectRef idx="0">
            <a:schemeClr val="accent6"/>
          </a:effectRef>
          <a:fontRef idx="minor">
            <a:schemeClr val="tx1"/>
          </a:fontRef>
        </p:style>
      </p:cxnSp>
      <p:cxnSp>
        <p:nvCxnSpPr>
          <p:cNvPr id="113" name="Connecteur droit 112">
            <a:extLst>
              <a:ext uri="{FF2B5EF4-FFF2-40B4-BE49-F238E27FC236}">
                <a16:creationId xmlns:a16="http://schemas.microsoft.com/office/drawing/2014/main" id="{A4C00C3A-1A28-3CD1-F50F-E04964CEA4EE}"/>
              </a:ext>
            </a:extLst>
          </p:cNvPr>
          <p:cNvCxnSpPr>
            <a:cxnSpLocks/>
          </p:cNvCxnSpPr>
          <p:nvPr/>
        </p:nvCxnSpPr>
        <p:spPr>
          <a:xfrm>
            <a:off x="640648" y="5206333"/>
            <a:ext cx="277649" cy="418019"/>
          </a:xfrm>
          <a:prstGeom prst="line">
            <a:avLst/>
          </a:prstGeom>
          <a:ln w="28575">
            <a:solidFill>
              <a:srgbClr val="3333CC"/>
            </a:solidFill>
          </a:ln>
        </p:spPr>
        <p:style>
          <a:lnRef idx="1">
            <a:schemeClr val="accent6"/>
          </a:lnRef>
          <a:fillRef idx="0">
            <a:schemeClr val="accent6"/>
          </a:fillRef>
          <a:effectRef idx="0">
            <a:schemeClr val="accent6"/>
          </a:effectRef>
          <a:fontRef idx="minor">
            <a:schemeClr val="tx1"/>
          </a:fontRef>
        </p:style>
      </p:cxnSp>
      <p:cxnSp>
        <p:nvCxnSpPr>
          <p:cNvPr id="115" name="Connecteur droit 114">
            <a:extLst>
              <a:ext uri="{FF2B5EF4-FFF2-40B4-BE49-F238E27FC236}">
                <a16:creationId xmlns:a16="http://schemas.microsoft.com/office/drawing/2014/main" id="{87D54F65-A2FB-62F3-96AA-EFECF19D9E41}"/>
              </a:ext>
            </a:extLst>
          </p:cNvPr>
          <p:cNvCxnSpPr>
            <a:cxnSpLocks/>
          </p:cNvCxnSpPr>
          <p:nvPr/>
        </p:nvCxnSpPr>
        <p:spPr>
          <a:xfrm flipV="1">
            <a:off x="1781593" y="1676400"/>
            <a:ext cx="9980" cy="1428213"/>
          </a:xfrm>
          <a:prstGeom prst="line">
            <a:avLst/>
          </a:prstGeom>
          <a:ln/>
        </p:spPr>
        <p:style>
          <a:lnRef idx="1">
            <a:schemeClr val="dk1"/>
          </a:lnRef>
          <a:fillRef idx="0">
            <a:schemeClr val="dk1"/>
          </a:fillRef>
          <a:effectRef idx="0">
            <a:schemeClr val="dk1"/>
          </a:effectRef>
          <a:fontRef idx="minor">
            <a:schemeClr val="tx1"/>
          </a:fontRef>
        </p:style>
      </p:cxnSp>
      <p:cxnSp>
        <p:nvCxnSpPr>
          <p:cNvPr id="117" name="Connecteur droit 116">
            <a:extLst>
              <a:ext uri="{FF2B5EF4-FFF2-40B4-BE49-F238E27FC236}">
                <a16:creationId xmlns:a16="http://schemas.microsoft.com/office/drawing/2014/main" id="{4429E9E5-6B0D-1BB2-7360-6EAC36009BE3}"/>
              </a:ext>
            </a:extLst>
          </p:cNvPr>
          <p:cNvCxnSpPr>
            <a:cxnSpLocks/>
          </p:cNvCxnSpPr>
          <p:nvPr/>
        </p:nvCxnSpPr>
        <p:spPr>
          <a:xfrm flipV="1">
            <a:off x="1782162" y="3453849"/>
            <a:ext cx="0" cy="1527399"/>
          </a:xfrm>
          <a:prstGeom prst="line">
            <a:avLst/>
          </a:prstGeom>
          <a:ln/>
        </p:spPr>
        <p:style>
          <a:lnRef idx="1">
            <a:schemeClr val="dk1"/>
          </a:lnRef>
          <a:fillRef idx="0">
            <a:schemeClr val="dk1"/>
          </a:fillRef>
          <a:effectRef idx="0">
            <a:schemeClr val="dk1"/>
          </a:effectRef>
          <a:fontRef idx="minor">
            <a:schemeClr val="tx1"/>
          </a:fontRef>
        </p:style>
      </p:cxnSp>
      <p:cxnSp>
        <p:nvCxnSpPr>
          <p:cNvPr id="118" name="Connecteur droit 117">
            <a:extLst>
              <a:ext uri="{FF2B5EF4-FFF2-40B4-BE49-F238E27FC236}">
                <a16:creationId xmlns:a16="http://schemas.microsoft.com/office/drawing/2014/main" id="{C9E5BF34-2FA2-5543-A009-472046F06002}"/>
              </a:ext>
            </a:extLst>
          </p:cNvPr>
          <p:cNvCxnSpPr>
            <a:cxnSpLocks/>
          </p:cNvCxnSpPr>
          <p:nvPr/>
        </p:nvCxnSpPr>
        <p:spPr>
          <a:xfrm flipH="1" flipV="1">
            <a:off x="974119" y="3277165"/>
            <a:ext cx="4090225" cy="18292"/>
          </a:xfrm>
          <a:prstGeom prst="line">
            <a:avLst/>
          </a:prstGeom>
          <a:ln w="28575">
            <a:solidFill>
              <a:srgbClr val="3333CC"/>
            </a:solidFill>
          </a:ln>
        </p:spPr>
        <p:style>
          <a:lnRef idx="1">
            <a:schemeClr val="accent6"/>
          </a:lnRef>
          <a:fillRef idx="0">
            <a:schemeClr val="accent6"/>
          </a:fillRef>
          <a:effectRef idx="0">
            <a:schemeClr val="accent6"/>
          </a:effectRef>
          <a:fontRef idx="minor">
            <a:schemeClr val="tx1"/>
          </a:fontRef>
        </p:style>
      </p:cxnSp>
      <p:cxnSp>
        <p:nvCxnSpPr>
          <p:cNvPr id="123" name="Connecteur droit 122">
            <a:extLst>
              <a:ext uri="{FF2B5EF4-FFF2-40B4-BE49-F238E27FC236}">
                <a16:creationId xmlns:a16="http://schemas.microsoft.com/office/drawing/2014/main" id="{0724612E-DE1E-88CA-1B37-071B7202F595}"/>
              </a:ext>
            </a:extLst>
          </p:cNvPr>
          <p:cNvCxnSpPr>
            <a:cxnSpLocks/>
          </p:cNvCxnSpPr>
          <p:nvPr/>
        </p:nvCxnSpPr>
        <p:spPr>
          <a:xfrm flipH="1">
            <a:off x="1338393" y="3187413"/>
            <a:ext cx="2676046" cy="0"/>
          </a:xfrm>
          <a:prstGeom prst="line">
            <a:avLst/>
          </a:prstGeom>
          <a:ln w="28575">
            <a:solidFill>
              <a:srgbClr val="66FF66"/>
            </a:solidFill>
          </a:ln>
        </p:spPr>
        <p:style>
          <a:lnRef idx="1">
            <a:schemeClr val="accent6"/>
          </a:lnRef>
          <a:fillRef idx="0">
            <a:schemeClr val="accent6"/>
          </a:fillRef>
          <a:effectRef idx="0">
            <a:schemeClr val="accent6"/>
          </a:effectRef>
          <a:fontRef idx="minor">
            <a:schemeClr val="tx1"/>
          </a:fontRef>
        </p:style>
      </p:cxnSp>
      <p:cxnSp>
        <p:nvCxnSpPr>
          <p:cNvPr id="124" name="Connecteur droit 123">
            <a:extLst>
              <a:ext uri="{FF2B5EF4-FFF2-40B4-BE49-F238E27FC236}">
                <a16:creationId xmlns:a16="http://schemas.microsoft.com/office/drawing/2014/main" id="{659CF2B1-F177-B440-9F21-7465C90D2020}"/>
              </a:ext>
            </a:extLst>
          </p:cNvPr>
          <p:cNvCxnSpPr>
            <a:cxnSpLocks/>
          </p:cNvCxnSpPr>
          <p:nvPr/>
        </p:nvCxnSpPr>
        <p:spPr>
          <a:xfrm flipH="1">
            <a:off x="1338393" y="3371431"/>
            <a:ext cx="2676046" cy="0"/>
          </a:xfrm>
          <a:prstGeom prst="line">
            <a:avLst/>
          </a:prstGeom>
          <a:ln w="28575">
            <a:solidFill>
              <a:srgbClr val="66FF66"/>
            </a:solidFill>
          </a:ln>
        </p:spPr>
        <p:style>
          <a:lnRef idx="1">
            <a:schemeClr val="accent6"/>
          </a:lnRef>
          <a:fillRef idx="0">
            <a:schemeClr val="accent6"/>
          </a:fillRef>
          <a:effectRef idx="0">
            <a:schemeClr val="accent6"/>
          </a:effectRef>
          <a:fontRef idx="minor">
            <a:schemeClr val="tx1"/>
          </a:fontRef>
        </p:style>
      </p:cxnSp>
      <p:cxnSp>
        <p:nvCxnSpPr>
          <p:cNvPr id="125" name="Connecteur droit 124">
            <a:extLst>
              <a:ext uri="{FF2B5EF4-FFF2-40B4-BE49-F238E27FC236}">
                <a16:creationId xmlns:a16="http://schemas.microsoft.com/office/drawing/2014/main" id="{523DAE17-17B9-7D7B-B78D-4546695A46AA}"/>
              </a:ext>
            </a:extLst>
          </p:cNvPr>
          <p:cNvCxnSpPr>
            <a:cxnSpLocks/>
          </p:cNvCxnSpPr>
          <p:nvPr/>
        </p:nvCxnSpPr>
        <p:spPr>
          <a:xfrm flipV="1">
            <a:off x="1353060" y="3356566"/>
            <a:ext cx="0" cy="319521"/>
          </a:xfrm>
          <a:prstGeom prst="line">
            <a:avLst/>
          </a:prstGeom>
          <a:ln w="28575">
            <a:solidFill>
              <a:srgbClr val="66FF66"/>
            </a:solidFill>
          </a:ln>
        </p:spPr>
        <p:style>
          <a:lnRef idx="1">
            <a:schemeClr val="accent6"/>
          </a:lnRef>
          <a:fillRef idx="0">
            <a:schemeClr val="accent6"/>
          </a:fillRef>
          <a:effectRef idx="0">
            <a:schemeClr val="accent6"/>
          </a:effectRef>
          <a:fontRef idx="minor">
            <a:schemeClr val="tx1"/>
          </a:fontRef>
        </p:style>
      </p:cxnSp>
      <p:cxnSp>
        <p:nvCxnSpPr>
          <p:cNvPr id="127" name="Connecteur droit 126">
            <a:extLst>
              <a:ext uri="{FF2B5EF4-FFF2-40B4-BE49-F238E27FC236}">
                <a16:creationId xmlns:a16="http://schemas.microsoft.com/office/drawing/2014/main" id="{4FE9C4D9-1826-BB9E-C40F-DE596BC2230E}"/>
              </a:ext>
            </a:extLst>
          </p:cNvPr>
          <p:cNvCxnSpPr>
            <a:cxnSpLocks/>
          </p:cNvCxnSpPr>
          <p:nvPr/>
        </p:nvCxnSpPr>
        <p:spPr>
          <a:xfrm flipV="1">
            <a:off x="1353060" y="2874006"/>
            <a:ext cx="0" cy="319521"/>
          </a:xfrm>
          <a:prstGeom prst="line">
            <a:avLst/>
          </a:prstGeom>
          <a:ln w="28575">
            <a:solidFill>
              <a:srgbClr val="66FF66"/>
            </a:solidFill>
          </a:ln>
        </p:spPr>
        <p:style>
          <a:lnRef idx="1">
            <a:schemeClr val="accent6"/>
          </a:lnRef>
          <a:fillRef idx="0">
            <a:schemeClr val="accent6"/>
          </a:fillRef>
          <a:effectRef idx="0">
            <a:schemeClr val="accent6"/>
          </a:effectRef>
          <a:fontRef idx="minor">
            <a:schemeClr val="tx1"/>
          </a:fontRef>
        </p:style>
      </p:cxnSp>
      <p:cxnSp>
        <p:nvCxnSpPr>
          <p:cNvPr id="128" name="Connecteur droit 127">
            <a:extLst>
              <a:ext uri="{FF2B5EF4-FFF2-40B4-BE49-F238E27FC236}">
                <a16:creationId xmlns:a16="http://schemas.microsoft.com/office/drawing/2014/main" id="{A5368DF4-20C0-F928-0B86-B3CFE4736E3C}"/>
              </a:ext>
            </a:extLst>
          </p:cNvPr>
          <p:cNvCxnSpPr>
            <a:cxnSpLocks/>
          </p:cNvCxnSpPr>
          <p:nvPr/>
        </p:nvCxnSpPr>
        <p:spPr>
          <a:xfrm flipV="1">
            <a:off x="2198796" y="2868982"/>
            <a:ext cx="0" cy="319521"/>
          </a:xfrm>
          <a:prstGeom prst="line">
            <a:avLst/>
          </a:prstGeom>
          <a:ln w="28575">
            <a:solidFill>
              <a:srgbClr val="66FF66"/>
            </a:solidFill>
          </a:ln>
        </p:spPr>
        <p:style>
          <a:lnRef idx="1">
            <a:schemeClr val="accent6"/>
          </a:lnRef>
          <a:fillRef idx="0">
            <a:schemeClr val="accent6"/>
          </a:fillRef>
          <a:effectRef idx="0">
            <a:schemeClr val="accent6"/>
          </a:effectRef>
          <a:fontRef idx="minor">
            <a:schemeClr val="tx1"/>
          </a:fontRef>
        </p:style>
      </p:cxnSp>
      <p:cxnSp>
        <p:nvCxnSpPr>
          <p:cNvPr id="129" name="Connecteur droit 128">
            <a:extLst>
              <a:ext uri="{FF2B5EF4-FFF2-40B4-BE49-F238E27FC236}">
                <a16:creationId xmlns:a16="http://schemas.microsoft.com/office/drawing/2014/main" id="{9B3D42B2-2E8D-6B6C-7186-3F1DD0444E7C}"/>
              </a:ext>
            </a:extLst>
          </p:cNvPr>
          <p:cNvCxnSpPr>
            <a:cxnSpLocks/>
          </p:cNvCxnSpPr>
          <p:nvPr/>
        </p:nvCxnSpPr>
        <p:spPr>
          <a:xfrm flipV="1">
            <a:off x="2198796" y="3368267"/>
            <a:ext cx="0" cy="319521"/>
          </a:xfrm>
          <a:prstGeom prst="line">
            <a:avLst/>
          </a:prstGeom>
          <a:ln w="28575">
            <a:solidFill>
              <a:srgbClr val="66FF66"/>
            </a:solidFill>
          </a:ln>
        </p:spPr>
        <p:style>
          <a:lnRef idx="1">
            <a:schemeClr val="accent6"/>
          </a:lnRef>
          <a:fillRef idx="0">
            <a:schemeClr val="accent6"/>
          </a:fillRef>
          <a:effectRef idx="0">
            <a:schemeClr val="accent6"/>
          </a:effectRef>
          <a:fontRef idx="minor">
            <a:schemeClr val="tx1"/>
          </a:fontRef>
        </p:style>
      </p:cxnSp>
      <p:cxnSp>
        <p:nvCxnSpPr>
          <p:cNvPr id="130" name="Connecteur droit 129">
            <a:extLst>
              <a:ext uri="{FF2B5EF4-FFF2-40B4-BE49-F238E27FC236}">
                <a16:creationId xmlns:a16="http://schemas.microsoft.com/office/drawing/2014/main" id="{EC2BC629-E5B0-02F7-2532-723407AAFF3F}"/>
              </a:ext>
            </a:extLst>
          </p:cNvPr>
          <p:cNvCxnSpPr>
            <a:cxnSpLocks/>
          </p:cNvCxnSpPr>
          <p:nvPr/>
        </p:nvCxnSpPr>
        <p:spPr>
          <a:xfrm flipH="1">
            <a:off x="1416818" y="3104613"/>
            <a:ext cx="719231" cy="0"/>
          </a:xfrm>
          <a:prstGeom prst="line">
            <a:avLst/>
          </a:prstGeom>
          <a:ln/>
        </p:spPr>
        <p:style>
          <a:lnRef idx="1">
            <a:schemeClr val="dk1"/>
          </a:lnRef>
          <a:fillRef idx="0">
            <a:schemeClr val="dk1"/>
          </a:fillRef>
          <a:effectRef idx="0">
            <a:schemeClr val="dk1"/>
          </a:effectRef>
          <a:fontRef idx="minor">
            <a:schemeClr val="tx1"/>
          </a:fontRef>
        </p:style>
      </p:cxnSp>
      <p:cxnSp>
        <p:nvCxnSpPr>
          <p:cNvPr id="133" name="Connecteur droit 132">
            <a:extLst>
              <a:ext uri="{FF2B5EF4-FFF2-40B4-BE49-F238E27FC236}">
                <a16:creationId xmlns:a16="http://schemas.microsoft.com/office/drawing/2014/main" id="{73183F35-1E93-2A2B-178D-E92BA900BD4D}"/>
              </a:ext>
            </a:extLst>
          </p:cNvPr>
          <p:cNvCxnSpPr>
            <a:cxnSpLocks/>
          </p:cNvCxnSpPr>
          <p:nvPr/>
        </p:nvCxnSpPr>
        <p:spPr>
          <a:xfrm flipH="1">
            <a:off x="1411793" y="3444926"/>
            <a:ext cx="719231" cy="0"/>
          </a:xfrm>
          <a:prstGeom prst="line">
            <a:avLst/>
          </a:prstGeom>
          <a:ln/>
        </p:spPr>
        <p:style>
          <a:lnRef idx="1">
            <a:schemeClr val="dk1"/>
          </a:lnRef>
          <a:fillRef idx="0">
            <a:schemeClr val="dk1"/>
          </a:fillRef>
          <a:effectRef idx="0">
            <a:schemeClr val="dk1"/>
          </a:effectRef>
          <a:fontRef idx="minor">
            <a:schemeClr val="tx1"/>
          </a:fontRef>
        </p:style>
      </p:cxnSp>
      <p:cxnSp>
        <p:nvCxnSpPr>
          <p:cNvPr id="134" name="Connecteur droit 133">
            <a:extLst>
              <a:ext uri="{FF2B5EF4-FFF2-40B4-BE49-F238E27FC236}">
                <a16:creationId xmlns:a16="http://schemas.microsoft.com/office/drawing/2014/main" id="{3792412E-67EE-CDEA-6E83-19EC250F450A}"/>
              </a:ext>
            </a:extLst>
          </p:cNvPr>
          <p:cNvCxnSpPr>
            <a:cxnSpLocks/>
          </p:cNvCxnSpPr>
          <p:nvPr/>
        </p:nvCxnSpPr>
        <p:spPr>
          <a:xfrm flipV="1">
            <a:off x="1234643" y="3010955"/>
            <a:ext cx="0" cy="512122"/>
          </a:xfrm>
          <a:prstGeom prst="line">
            <a:avLst/>
          </a:prstGeom>
          <a:ln w="28575">
            <a:solidFill>
              <a:srgbClr val="3333CC"/>
            </a:solidFill>
          </a:ln>
        </p:spPr>
        <p:style>
          <a:lnRef idx="1">
            <a:schemeClr val="accent6"/>
          </a:lnRef>
          <a:fillRef idx="0">
            <a:schemeClr val="accent6"/>
          </a:fillRef>
          <a:effectRef idx="0">
            <a:schemeClr val="accent6"/>
          </a:effectRef>
          <a:fontRef idx="minor">
            <a:schemeClr val="tx1"/>
          </a:fontRef>
        </p:style>
      </p:cxnSp>
      <p:cxnSp>
        <p:nvCxnSpPr>
          <p:cNvPr id="138" name="Connecteur droit 137">
            <a:extLst>
              <a:ext uri="{FF2B5EF4-FFF2-40B4-BE49-F238E27FC236}">
                <a16:creationId xmlns:a16="http://schemas.microsoft.com/office/drawing/2014/main" id="{7EA4BF18-CEF7-E6C5-B1E5-7CE95CE8322E}"/>
              </a:ext>
            </a:extLst>
          </p:cNvPr>
          <p:cNvCxnSpPr>
            <a:cxnSpLocks/>
          </p:cNvCxnSpPr>
          <p:nvPr/>
        </p:nvCxnSpPr>
        <p:spPr>
          <a:xfrm flipV="1">
            <a:off x="4095073" y="3021104"/>
            <a:ext cx="0" cy="512122"/>
          </a:xfrm>
          <a:prstGeom prst="line">
            <a:avLst/>
          </a:prstGeom>
          <a:ln w="28575">
            <a:solidFill>
              <a:srgbClr val="3333CC"/>
            </a:solidFill>
          </a:ln>
        </p:spPr>
        <p:style>
          <a:lnRef idx="1">
            <a:schemeClr val="accent6"/>
          </a:lnRef>
          <a:fillRef idx="0">
            <a:schemeClr val="accent6"/>
          </a:fillRef>
          <a:effectRef idx="0">
            <a:schemeClr val="accent6"/>
          </a:effectRef>
          <a:fontRef idx="minor">
            <a:schemeClr val="tx1"/>
          </a:fontRef>
        </p:style>
      </p:cxnSp>
      <p:cxnSp>
        <p:nvCxnSpPr>
          <p:cNvPr id="140" name="Connecteur droit 139">
            <a:extLst>
              <a:ext uri="{FF2B5EF4-FFF2-40B4-BE49-F238E27FC236}">
                <a16:creationId xmlns:a16="http://schemas.microsoft.com/office/drawing/2014/main" id="{32787D85-9353-BC60-CB54-031316544C06}"/>
              </a:ext>
            </a:extLst>
          </p:cNvPr>
          <p:cNvCxnSpPr>
            <a:cxnSpLocks/>
          </p:cNvCxnSpPr>
          <p:nvPr/>
        </p:nvCxnSpPr>
        <p:spPr>
          <a:xfrm flipH="1">
            <a:off x="2774470" y="3105052"/>
            <a:ext cx="719231" cy="0"/>
          </a:xfrm>
          <a:prstGeom prst="line">
            <a:avLst/>
          </a:prstGeom>
          <a:ln/>
        </p:spPr>
        <p:style>
          <a:lnRef idx="1">
            <a:schemeClr val="dk1"/>
          </a:lnRef>
          <a:fillRef idx="0">
            <a:schemeClr val="dk1"/>
          </a:fillRef>
          <a:effectRef idx="0">
            <a:schemeClr val="dk1"/>
          </a:effectRef>
          <a:fontRef idx="minor">
            <a:schemeClr val="tx1"/>
          </a:fontRef>
        </p:style>
      </p:cxnSp>
      <p:cxnSp>
        <p:nvCxnSpPr>
          <p:cNvPr id="145" name="Connecteur droit 144">
            <a:extLst>
              <a:ext uri="{FF2B5EF4-FFF2-40B4-BE49-F238E27FC236}">
                <a16:creationId xmlns:a16="http://schemas.microsoft.com/office/drawing/2014/main" id="{C223110B-8306-AD31-6605-0CD3D7151068}"/>
              </a:ext>
            </a:extLst>
          </p:cNvPr>
          <p:cNvCxnSpPr>
            <a:cxnSpLocks/>
          </p:cNvCxnSpPr>
          <p:nvPr/>
        </p:nvCxnSpPr>
        <p:spPr>
          <a:xfrm flipH="1">
            <a:off x="2779142" y="3448825"/>
            <a:ext cx="719231" cy="0"/>
          </a:xfrm>
          <a:prstGeom prst="line">
            <a:avLst/>
          </a:prstGeom>
          <a:ln/>
        </p:spPr>
        <p:style>
          <a:lnRef idx="1">
            <a:schemeClr val="dk1"/>
          </a:lnRef>
          <a:fillRef idx="0">
            <a:schemeClr val="dk1"/>
          </a:fillRef>
          <a:effectRef idx="0">
            <a:schemeClr val="dk1"/>
          </a:effectRef>
          <a:fontRef idx="minor">
            <a:schemeClr val="tx1"/>
          </a:fontRef>
        </p:style>
      </p:cxnSp>
      <p:cxnSp>
        <p:nvCxnSpPr>
          <p:cNvPr id="146" name="Connecteur droit 145">
            <a:extLst>
              <a:ext uri="{FF2B5EF4-FFF2-40B4-BE49-F238E27FC236}">
                <a16:creationId xmlns:a16="http://schemas.microsoft.com/office/drawing/2014/main" id="{1D40ECF0-C61B-7930-4F28-503D181EB24D}"/>
              </a:ext>
            </a:extLst>
          </p:cNvPr>
          <p:cNvCxnSpPr>
            <a:cxnSpLocks/>
          </p:cNvCxnSpPr>
          <p:nvPr/>
        </p:nvCxnSpPr>
        <p:spPr>
          <a:xfrm flipV="1">
            <a:off x="3747917" y="2386771"/>
            <a:ext cx="0" cy="798668"/>
          </a:xfrm>
          <a:prstGeom prst="line">
            <a:avLst/>
          </a:prstGeom>
          <a:ln w="28575">
            <a:solidFill>
              <a:srgbClr val="66FF66"/>
            </a:solidFill>
          </a:ln>
        </p:spPr>
        <p:style>
          <a:lnRef idx="1">
            <a:schemeClr val="accent6"/>
          </a:lnRef>
          <a:fillRef idx="0">
            <a:schemeClr val="accent6"/>
          </a:fillRef>
          <a:effectRef idx="0">
            <a:schemeClr val="accent6"/>
          </a:effectRef>
          <a:fontRef idx="minor">
            <a:schemeClr val="tx1"/>
          </a:fontRef>
        </p:style>
      </p:cxnSp>
      <p:cxnSp>
        <p:nvCxnSpPr>
          <p:cNvPr id="148" name="Connecteur droit 147">
            <a:extLst>
              <a:ext uri="{FF2B5EF4-FFF2-40B4-BE49-F238E27FC236}">
                <a16:creationId xmlns:a16="http://schemas.microsoft.com/office/drawing/2014/main" id="{36D07031-4811-D61B-D435-C948DDD53555}"/>
              </a:ext>
            </a:extLst>
          </p:cNvPr>
          <p:cNvCxnSpPr>
            <a:cxnSpLocks/>
          </p:cNvCxnSpPr>
          <p:nvPr/>
        </p:nvCxnSpPr>
        <p:spPr>
          <a:xfrm flipV="1">
            <a:off x="3754498" y="3368267"/>
            <a:ext cx="0" cy="798668"/>
          </a:xfrm>
          <a:prstGeom prst="line">
            <a:avLst/>
          </a:prstGeom>
          <a:ln w="28575">
            <a:solidFill>
              <a:srgbClr val="66FF66"/>
            </a:solidFill>
          </a:ln>
        </p:spPr>
        <p:style>
          <a:lnRef idx="1">
            <a:schemeClr val="accent6"/>
          </a:lnRef>
          <a:fillRef idx="0">
            <a:schemeClr val="accent6"/>
          </a:fillRef>
          <a:effectRef idx="0">
            <a:schemeClr val="accent6"/>
          </a:effectRef>
          <a:fontRef idx="minor">
            <a:schemeClr val="tx1"/>
          </a:fontRef>
        </p:style>
      </p:cxnSp>
      <p:cxnSp>
        <p:nvCxnSpPr>
          <p:cNvPr id="149" name="Connecteur droit 148">
            <a:extLst>
              <a:ext uri="{FF2B5EF4-FFF2-40B4-BE49-F238E27FC236}">
                <a16:creationId xmlns:a16="http://schemas.microsoft.com/office/drawing/2014/main" id="{BCDD7D35-95CF-EBCB-24F0-87EC71EF8ED0}"/>
              </a:ext>
            </a:extLst>
          </p:cNvPr>
          <p:cNvCxnSpPr>
            <a:cxnSpLocks/>
          </p:cNvCxnSpPr>
          <p:nvPr/>
        </p:nvCxnSpPr>
        <p:spPr>
          <a:xfrm flipV="1">
            <a:off x="3134085" y="1676400"/>
            <a:ext cx="0" cy="1423130"/>
          </a:xfrm>
          <a:prstGeom prst="line">
            <a:avLst/>
          </a:prstGeom>
          <a:ln/>
        </p:spPr>
        <p:style>
          <a:lnRef idx="1">
            <a:schemeClr val="dk1"/>
          </a:lnRef>
          <a:fillRef idx="0">
            <a:schemeClr val="dk1"/>
          </a:fillRef>
          <a:effectRef idx="0">
            <a:schemeClr val="dk1"/>
          </a:effectRef>
          <a:fontRef idx="minor">
            <a:schemeClr val="tx1"/>
          </a:fontRef>
        </p:style>
      </p:cxnSp>
      <p:cxnSp>
        <p:nvCxnSpPr>
          <p:cNvPr id="150" name="Connecteur droit 149">
            <a:extLst>
              <a:ext uri="{FF2B5EF4-FFF2-40B4-BE49-F238E27FC236}">
                <a16:creationId xmlns:a16="http://schemas.microsoft.com/office/drawing/2014/main" id="{44037981-0FE9-9C0E-CA19-74234FA609E2}"/>
              </a:ext>
            </a:extLst>
          </p:cNvPr>
          <p:cNvCxnSpPr>
            <a:cxnSpLocks/>
          </p:cNvCxnSpPr>
          <p:nvPr/>
        </p:nvCxnSpPr>
        <p:spPr>
          <a:xfrm flipV="1">
            <a:off x="3134085" y="3446138"/>
            <a:ext cx="0" cy="1010076"/>
          </a:xfrm>
          <a:prstGeom prst="line">
            <a:avLst/>
          </a:prstGeom>
          <a:ln/>
        </p:spPr>
        <p:style>
          <a:lnRef idx="1">
            <a:schemeClr val="dk1"/>
          </a:lnRef>
          <a:fillRef idx="0">
            <a:schemeClr val="dk1"/>
          </a:fillRef>
          <a:effectRef idx="0">
            <a:schemeClr val="dk1"/>
          </a:effectRef>
          <a:fontRef idx="minor">
            <a:schemeClr val="tx1"/>
          </a:fontRef>
        </p:style>
      </p:cxnSp>
      <p:cxnSp>
        <p:nvCxnSpPr>
          <p:cNvPr id="155" name="Connecteur droit 154">
            <a:extLst>
              <a:ext uri="{FF2B5EF4-FFF2-40B4-BE49-F238E27FC236}">
                <a16:creationId xmlns:a16="http://schemas.microsoft.com/office/drawing/2014/main" id="{5975A3AF-A1B4-8AA8-64C1-4B1FA8BA11EE}"/>
              </a:ext>
            </a:extLst>
          </p:cNvPr>
          <p:cNvCxnSpPr>
            <a:cxnSpLocks/>
          </p:cNvCxnSpPr>
          <p:nvPr/>
        </p:nvCxnSpPr>
        <p:spPr>
          <a:xfrm flipV="1">
            <a:off x="4768220" y="3064198"/>
            <a:ext cx="284956" cy="3391"/>
          </a:xfrm>
          <a:prstGeom prst="line">
            <a:avLst/>
          </a:prstGeom>
          <a:ln w="28575">
            <a:solidFill>
              <a:srgbClr val="3333CC"/>
            </a:solidFill>
          </a:ln>
        </p:spPr>
        <p:style>
          <a:lnRef idx="1">
            <a:schemeClr val="accent6"/>
          </a:lnRef>
          <a:fillRef idx="0">
            <a:schemeClr val="accent6"/>
          </a:fillRef>
          <a:effectRef idx="0">
            <a:schemeClr val="accent6"/>
          </a:effectRef>
          <a:fontRef idx="minor">
            <a:schemeClr val="tx1"/>
          </a:fontRef>
        </p:style>
      </p:cxnSp>
      <p:cxnSp>
        <p:nvCxnSpPr>
          <p:cNvPr id="157" name="Connecteur droit 156">
            <a:extLst>
              <a:ext uri="{FF2B5EF4-FFF2-40B4-BE49-F238E27FC236}">
                <a16:creationId xmlns:a16="http://schemas.microsoft.com/office/drawing/2014/main" id="{B37B6442-AED2-7269-66BA-6A050CCC66CB}"/>
              </a:ext>
            </a:extLst>
          </p:cNvPr>
          <p:cNvCxnSpPr>
            <a:cxnSpLocks/>
          </p:cNvCxnSpPr>
          <p:nvPr/>
        </p:nvCxnSpPr>
        <p:spPr>
          <a:xfrm flipV="1">
            <a:off x="4779388" y="3488237"/>
            <a:ext cx="284956" cy="3391"/>
          </a:xfrm>
          <a:prstGeom prst="line">
            <a:avLst/>
          </a:prstGeom>
          <a:ln w="28575">
            <a:solidFill>
              <a:srgbClr val="3333CC"/>
            </a:solidFill>
          </a:ln>
        </p:spPr>
        <p:style>
          <a:lnRef idx="1">
            <a:schemeClr val="accent6"/>
          </a:lnRef>
          <a:fillRef idx="0">
            <a:schemeClr val="accent6"/>
          </a:fillRef>
          <a:effectRef idx="0">
            <a:schemeClr val="accent6"/>
          </a:effectRef>
          <a:fontRef idx="minor">
            <a:schemeClr val="tx1"/>
          </a:fontRef>
        </p:style>
      </p:cxnSp>
      <p:cxnSp>
        <p:nvCxnSpPr>
          <p:cNvPr id="158" name="Connecteur droit 157">
            <a:extLst>
              <a:ext uri="{FF2B5EF4-FFF2-40B4-BE49-F238E27FC236}">
                <a16:creationId xmlns:a16="http://schemas.microsoft.com/office/drawing/2014/main" id="{A8C31D83-81CF-31BA-7AB8-F30F392FA10A}"/>
              </a:ext>
            </a:extLst>
          </p:cNvPr>
          <p:cNvCxnSpPr>
            <a:cxnSpLocks/>
          </p:cNvCxnSpPr>
          <p:nvPr/>
        </p:nvCxnSpPr>
        <p:spPr>
          <a:xfrm flipV="1">
            <a:off x="4779388" y="5417352"/>
            <a:ext cx="284956" cy="3391"/>
          </a:xfrm>
          <a:prstGeom prst="line">
            <a:avLst/>
          </a:prstGeom>
          <a:ln w="28575">
            <a:solidFill>
              <a:srgbClr val="CC0099"/>
            </a:solidFill>
          </a:ln>
        </p:spPr>
        <p:style>
          <a:lnRef idx="1">
            <a:schemeClr val="accent6"/>
          </a:lnRef>
          <a:fillRef idx="0">
            <a:schemeClr val="accent6"/>
          </a:fillRef>
          <a:effectRef idx="0">
            <a:schemeClr val="accent6"/>
          </a:effectRef>
          <a:fontRef idx="minor">
            <a:schemeClr val="tx1"/>
          </a:fontRef>
        </p:style>
      </p:cxnSp>
      <p:cxnSp>
        <p:nvCxnSpPr>
          <p:cNvPr id="159" name="Connecteur droit 158">
            <a:extLst>
              <a:ext uri="{FF2B5EF4-FFF2-40B4-BE49-F238E27FC236}">
                <a16:creationId xmlns:a16="http://schemas.microsoft.com/office/drawing/2014/main" id="{6843AF17-705F-3C2D-C14C-848BED2F77F3}"/>
              </a:ext>
            </a:extLst>
          </p:cNvPr>
          <p:cNvCxnSpPr>
            <a:cxnSpLocks/>
          </p:cNvCxnSpPr>
          <p:nvPr/>
        </p:nvCxnSpPr>
        <p:spPr>
          <a:xfrm flipH="1" flipV="1">
            <a:off x="4920223" y="3453849"/>
            <a:ext cx="9404" cy="1961493"/>
          </a:xfrm>
          <a:prstGeom prst="line">
            <a:avLst/>
          </a:prstGeom>
          <a:ln w="28575">
            <a:solidFill>
              <a:srgbClr val="CC0099"/>
            </a:solidFill>
          </a:ln>
        </p:spPr>
        <p:style>
          <a:lnRef idx="1">
            <a:schemeClr val="accent6"/>
          </a:lnRef>
          <a:fillRef idx="0">
            <a:schemeClr val="accent6"/>
          </a:fillRef>
          <a:effectRef idx="0">
            <a:schemeClr val="accent6"/>
          </a:effectRef>
          <a:fontRef idx="minor">
            <a:schemeClr val="tx1"/>
          </a:fontRef>
        </p:style>
      </p:cxnSp>
      <p:cxnSp>
        <p:nvCxnSpPr>
          <p:cNvPr id="151" name="Connecteur droit 150">
            <a:extLst>
              <a:ext uri="{FF2B5EF4-FFF2-40B4-BE49-F238E27FC236}">
                <a16:creationId xmlns:a16="http://schemas.microsoft.com/office/drawing/2014/main" id="{BD924476-C03D-C279-38D9-1FBE71077D42}"/>
              </a:ext>
            </a:extLst>
          </p:cNvPr>
          <p:cNvCxnSpPr>
            <a:cxnSpLocks/>
          </p:cNvCxnSpPr>
          <p:nvPr/>
        </p:nvCxnSpPr>
        <p:spPr>
          <a:xfrm flipV="1">
            <a:off x="4923440" y="3078911"/>
            <a:ext cx="0" cy="417741"/>
          </a:xfrm>
          <a:prstGeom prst="line">
            <a:avLst/>
          </a:prstGeom>
          <a:ln w="28575">
            <a:solidFill>
              <a:srgbClr val="3333CC"/>
            </a:solidFill>
          </a:ln>
        </p:spPr>
        <p:style>
          <a:lnRef idx="1">
            <a:schemeClr val="accent6"/>
          </a:lnRef>
          <a:fillRef idx="0">
            <a:schemeClr val="accent6"/>
          </a:fillRef>
          <a:effectRef idx="0">
            <a:schemeClr val="accent6"/>
          </a:effectRef>
          <a:fontRef idx="minor">
            <a:schemeClr val="tx1"/>
          </a:fontRef>
        </p:style>
      </p:cxnSp>
      <p:cxnSp>
        <p:nvCxnSpPr>
          <p:cNvPr id="162" name="Connecteur droit 161">
            <a:extLst>
              <a:ext uri="{FF2B5EF4-FFF2-40B4-BE49-F238E27FC236}">
                <a16:creationId xmlns:a16="http://schemas.microsoft.com/office/drawing/2014/main" id="{23AECE04-8C38-25A1-E09F-10B08106C0BF}"/>
              </a:ext>
            </a:extLst>
          </p:cNvPr>
          <p:cNvCxnSpPr>
            <a:cxnSpLocks/>
          </p:cNvCxnSpPr>
          <p:nvPr/>
        </p:nvCxnSpPr>
        <p:spPr>
          <a:xfrm>
            <a:off x="2800574" y="4522715"/>
            <a:ext cx="3031564" cy="21652"/>
          </a:xfrm>
          <a:prstGeom prst="line">
            <a:avLst/>
          </a:prstGeom>
          <a:ln w="28575">
            <a:solidFill>
              <a:srgbClr val="CC0099"/>
            </a:solidFill>
          </a:ln>
        </p:spPr>
        <p:style>
          <a:lnRef idx="1">
            <a:schemeClr val="accent6"/>
          </a:lnRef>
          <a:fillRef idx="0">
            <a:schemeClr val="accent6"/>
          </a:fillRef>
          <a:effectRef idx="0">
            <a:schemeClr val="accent6"/>
          </a:effectRef>
          <a:fontRef idx="minor">
            <a:schemeClr val="tx1"/>
          </a:fontRef>
        </p:style>
      </p:cxnSp>
      <p:cxnSp>
        <p:nvCxnSpPr>
          <p:cNvPr id="166" name="Connecteur droit 165">
            <a:extLst>
              <a:ext uri="{FF2B5EF4-FFF2-40B4-BE49-F238E27FC236}">
                <a16:creationId xmlns:a16="http://schemas.microsoft.com/office/drawing/2014/main" id="{E9A79223-2F26-0019-6B70-21D957D68090}"/>
              </a:ext>
            </a:extLst>
          </p:cNvPr>
          <p:cNvCxnSpPr>
            <a:cxnSpLocks/>
          </p:cNvCxnSpPr>
          <p:nvPr/>
        </p:nvCxnSpPr>
        <p:spPr>
          <a:xfrm>
            <a:off x="5267325" y="4353122"/>
            <a:ext cx="0" cy="363464"/>
          </a:xfrm>
          <a:prstGeom prst="line">
            <a:avLst/>
          </a:prstGeom>
          <a:ln w="28575">
            <a:solidFill>
              <a:srgbClr val="CC0099"/>
            </a:solidFill>
          </a:ln>
        </p:spPr>
        <p:style>
          <a:lnRef idx="1">
            <a:schemeClr val="accent6"/>
          </a:lnRef>
          <a:fillRef idx="0">
            <a:schemeClr val="accent6"/>
          </a:fillRef>
          <a:effectRef idx="0">
            <a:schemeClr val="accent6"/>
          </a:effectRef>
          <a:fontRef idx="minor">
            <a:schemeClr val="tx1"/>
          </a:fontRef>
        </p:style>
      </p:cxnSp>
      <p:cxnSp>
        <p:nvCxnSpPr>
          <p:cNvPr id="168" name="Connecteur droit 167">
            <a:extLst>
              <a:ext uri="{FF2B5EF4-FFF2-40B4-BE49-F238E27FC236}">
                <a16:creationId xmlns:a16="http://schemas.microsoft.com/office/drawing/2014/main" id="{6933D60A-BC39-A535-A650-ABAE36D05980}"/>
              </a:ext>
            </a:extLst>
          </p:cNvPr>
          <p:cNvCxnSpPr>
            <a:cxnSpLocks/>
          </p:cNvCxnSpPr>
          <p:nvPr/>
        </p:nvCxnSpPr>
        <p:spPr>
          <a:xfrm>
            <a:off x="3600450" y="4353122"/>
            <a:ext cx="0" cy="363464"/>
          </a:xfrm>
          <a:prstGeom prst="line">
            <a:avLst/>
          </a:prstGeom>
          <a:ln w="28575">
            <a:solidFill>
              <a:srgbClr val="CC0099"/>
            </a:solidFill>
          </a:ln>
        </p:spPr>
        <p:style>
          <a:lnRef idx="1">
            <a:schemeClr val="accent6"/>
          </a:lnRef>
          <a:fillRef idx="0">
            <a:schemeClr val="accent6"/>
          </a:fillRef>
          <a:effectRef idx="0">
            <a:schemeClr val="accent6"/>
          </a:effectRef>
          <a:fontRef idx="minor">
            <a:schemeClr val="tx1"/>
          </a:fontRef>
        </p:style>
      </p:cxnSp>
      <p:cxnSp>
        <p:nvCxnSpPr>
          <p:cNvPr id="170" name="Connecteur droit 169">
            <a:extLst>
              <a:ext uri="{FF2B5EF4-FFF2-40B4-BE49-F238E27FC236}">
                <a16:creationId xmlns:a16="http://schemas.microsoft.com/office/drawing/2014/main" id="{78714E5E-C3A1-679F-233D-3C2DB55D5376}"/>
              </a:ext>
            </a:extLst>
          </p:cNvPr>
          <p:cNvCxnSpPr>
            <a:cxnSpLocks/>
          </p:cNvCxnSpPr>
          <p:nvPr/>
        </p:nvCxnSpPr>
        <p:spPr>
          <a:xfrm flipH="1">
            <a:off x="2800574" y="4456989"/>
            <a:ext cx="719231" cy="0"/>
          </a:xfrm>
          <a:prstGeom prst="line">
            <a:avLst/>
          </a:prstGeom>
          <a:ln/>
        </p:spPr>
        <p:style>
          <a:lnRef idx="1">
            <a:schemeClr val="dk1"/>
          </a:lnRef>
          <a:fillRef idx="0">
            <a:schemeClr val="dk1"/>
          </a:fillRef>
          <a:effectRef idx="0">
            <a:schemeClr val="dk1"/>
          </a:effectRef>
          <a:fontRef idx="minor">
            <a:schemeClr val="tx1"/>
          </a:fontRef>
        </p:style>
      </p:cxnSp>
      <p:cxnSp>
        <p:nvCxnSpPr>
          <p:cNvPr id="171" name="Connecteur droit 170">
            <a:extLst>
              <a:ext uri="{FF2B5EF4-FFF2-40B4-BE49-F238E27FC236}">
                <a16:creationId xmlns:a16="http://schemas.microsoft.com/office/drawing/2014/main" id="{6B384939-BE7F-F691-9D94-34B755510B28}"/>
              </a:ext>
            </a:extLst>
          </p:cNvPr>
          <p:cNvCxnSpPr>
            <a:cxnSpLocks/>
          </p:cNvCxnSpPr>
          <p:nvPr/>
        </p:nvCxnSpPr>
        <p:spPr>
          <a:xfrm flipH="1">
            <a:off x="2800574" y="4592996"/>
            <a:ext cx="719231" cy="0"/>
          </a:xfrm>
          <a:prstGeom prst="line">
            <a:avLst/>
          </a:prstGeom>
          <a:ln/>
        </p:spPr>
        <p:style>
          <a:lnRef idx="1">
            <a:schemeClr val="dk1"/>
          </a:lnRef>
          <a:fillRef idx="0">
            <a:schemeClr val="dk1"/>
          </a:fillRef>
          <a:effectRef idx="0">
            <a:schemeClr val="dk1"/>
          </a:effectRef>
          <a:fontRef idx="minor">
            <a:schemeClr val="tx1"/>
          </a:fontRef>
        </p:style>
      </p:cxnSp>
      <p:cxnSp>
        <p:nvCxnSpPr>
          <p:cNvPr id="172" name="Connecteur droit 171">
            <a:extLst>
              <a:ext uri="{FF2B5EF4-FFF2-40B4-BE49-F238E27FC236}">
                <a16:creationId xmlns:a16="http://schemas.microsoft.com/office/drawing/2014/main" id="{A7122FC4-4F14-6A9E-B900-EEC4A4353D91}"/>
              </a:ext>
            </a:extLst>
          </p:cNvPr>
          <p:cNvCxnSpPr>
            <a:cxnSpLocks/>
          </p:cNvCxnSpPr>
          <p:nvPr/>
        </p:nvCxnSpPr>
        <p:spPr>
          <a:xfrm flipV="1">
            <a:off x="3131614" y="4587978"/>
            <a:ext cx="0" cy="1010076"/>
          </a:xfrm>
          <a:prstGeom prst="line">
            <a:avLst/>
          </a:prstGeom>
          <a:ln/>
        </p:spPr>
        <p:style>
          <a:lnRef idx="1">
            <a:schemeClr val="dk1"/>
          </a:lnRef>
          <a:fillRef idx="0">
            <a:schemeClr val="dk1"/>
          </a:fillRef>
          <a:effectRef idx="0">
            <a:schemeClr val="dk1"/>
          </a:effectRef>
          <a:fontRef idx="minor">
            <a:schemeClr val="tx1"/>
          </a:fontRef>
        </p:style>
      </p:cxnSp>
      <p:cxnSp>
        <p:nvCxnSpPr>
          <p:cNvPr id="173" name="Connecteur droit 172">
            <a:extLst>
              <a:ext uri="{FF2B5EF4-FFF2-40B4-BE49-F238E27FC236}">
                <a16:creationId xmlns:a16="http://schemas.microsoft.com/office/drawing/2014/main" id="{B38CBE07-2CAF-8E23-5BEE-7B50DE23098C}"/>
              </a:ext>
            </a:extLst>
          </p:cNvPr>
          <p:cNvCxnSpPr>
            <a:cxnSpLocks/>
          </p:cNvCxnSpPr>
          <p:nvPr/>
        </p:nvCxnSpPr>
        <p:spPr>
          <a:xfrm flipV="1">
            <a:off x="3748812" y="4158686"/>
            <a:ext cx="0" cy="753038"/>
          </a:xfrm>
          <a:prstGeom prst="line">
            <a:avLst/>
          </a:prstGeom>
          <a:ln w="28575">
            <a:solidFill>
              <a:srgbClr val="CC0099"/>
            </a:solidFill>
          </a:ln>
        </p:spPr>
        <p:style>
          <a:lnRef idx="1">
            <a:schemeClr val="accent6"/>
          </a:lnRef>
          <a:fillRef idx="0">
            <a:schemeClr val="accent6"/>
          </a:fillRef>
          <a:effectRef idx="0">
            <a:schemeClr val="accent6"/>
          </a:effectRef>
          <a:fontRef idx="minor">
            <a:schemeClr val="tx1"/>
          </a:fontRef>
        </p:style>
      </p:cxnSp>
      <p:cxnSp>
        <p:nvCxnSpPr>
          <p:cNvPr id="177" name="Connecteur droit 176">
            <a:extLst>
              <a:ext uri="{FF2B5EF4-FFF2-40B4-BE49-F238E27FC236}">
                <a16:creationId xmlns:a16="http://schemas.microsoft.com/office/drawing/2014/main" id="{07FDFE57-EBEF-D6BF-4BA8-E5DBAC6AC4E0}"/>
              </a:ext>
            </a:extLst>
          </p:cNvPr>
          <p:cNvCxnSpPr>
            <a:cxnSpLocks/>
          </p:cNvCxnSpPr>
          <p:nvPr/>
        </p:nvCxnSpPr>
        <p:spPr>
          <a:xfrm flipV="1">
            <a:off x="3607019" y="4927558"/>
            <a:ext cx="284956" cy="3391"/>
          </a:xfrm>
          <a:prstGeom prst="line">
            <a:avLst/>
          </a:prstGeom>
          <a:ln w="28575">
            <a:solidFill>
              <a:srgbClr val="CC0099"/>
            </a:solidFill>
          </a:ln>
        </p:spPr>
        <p:style>
          <a:lnRef idx="1">
            <a:schemeClr val="accent6"/>
          </a:lnRef>
          <a:fillRef idx="0">
            <a:schemeClr val="accent6"/>
          </a:fillRef>
          <a:effectRef idx="0">
            <a:schemeClr val="accent6"/>
          </a:effectRef>
          <a:fontRef idx="minor">
            <a:schemeClr val="tx1"/>
          </a:fontRef>
        </p:style>
      </p:cxnSp>
      <p:cxnSp>
        <p:nvCxnSpPr>
          <p:cNvPr id="178" name="Connecteur droit 177">
            <a:extLst>
              <a:ext uri="{FF2B5EF4-FFF2-40B4-BE49-F238E27FC236}">
                <a16:creationId xmlns:a16="http://schemas.microsoft.com/office/drawing/2014/main" id="{B0CF3683-93B2-9F9C-482E-8AF0EF2A7C45}"/>
              </a:ext>
            </a:extLst>
          </p:cNvPr>
          <p:cNvCxnSpPr>
            <a:cxnSpLocks/>
          </p:cNvCxnSpPr>
          <p:nvPr/>
        </p:nvCxnSpPr>
        <p:spPr>
          <a:xfrm flipV="1">
            <a:off x="3607028" y="4158207"/>
            <a:ext cx="284956" cy="3391"/>
          </a:xfrm>
          <a:prstGeom prst="line">
            <a:avLst/>
          </a:prstGeom>
          <a:ln w="28575">
            <a:solidFill>
              <a:srgbClr val="CC0099"/>
            </a:solidFill>
          </a:ln>
        </p:spPr>
        <p:style>
          <a:lnRef idx="1">
            <a:schemeClr val="accent6"/>
          </a:lnRef>
          <a:fillRef idx="0">
            <a:schemeClr val="accent6"/>
          </a:fillRef>
          <a:effectRef idx="0">
            <a:schemeClr val="accent6"/>
          </a:effectRef>
          <a:fontRef idx="minor">
            <a:schemeClr val="tx1"/>
          </a:fontRef>
        </p:style>
      </p:cxnSp>
      <p:cxnSp>
        <p:nvCxnSpPr>
          <p:cNvPr id="179" name="Connecteur droit 178">
            <a:extLst>
              <a:ext uri="{FF2B5EF4-FFF2-40B4-BE49-F238E27FC236}">
                <a16:creationId xmlns:a16="http://schemas.microsoft.com/office/drawing/2014/main" id="{E8015779-A740-85A1-275C-B8F9884BEBE6}"/>
              </a:ext>
            </a:extLst>
          </p:cNvPr>
          <p:cNvCxnSpPr>
            <a:cxnSpLocks/>
          </p:cNvCxnSpPr>
          <p:nvPr/>
        </p:nvCxnSpPr>
        <p:spPr>
          <a:xfrm flipH="1" flipV="1">
            <a:off x="3609974" y="2367842"/>
            <a:ext cx="288000" cy="0"/>
          </a:xfrm>
          <a:prstGeom prst="line">
            <a:avLst/>
          </a:prstGeom>
          <a:ln w="28575">
            <a:solidFill>
              <a:srgbClr val="66FF66"/>
            </a:solidFill>
          </a:ln>
        </p:spPr>
        <p:style>
          <a:lnRef idx="1">
            <a:schemeClr val="accent6"/>
          </a:lnRef>
          <a:fillRef idx="0">
            <a:schemeClr val="accent6"/>
          </a:fillRef>
          <a:effectRef idx="0">
            <a:schemeClr val="accent6"/>
          </a:effectRef>
          <a:fontRef idx="minor">
            <a:schemeClr val="tx1"/>
          </a:fontRef>
        </p:style>
      </p:cxnSp>
      <p:grpSp>
        <p:nvGrpSpPr>
          <p:cNvPr id="184" name="Groupe 183">
            <a:extLst>
              <a:ext uri="{FF2B5EF4-FFF2-40B4-BE49-F238E27FC236}">
                <a16:creationId xmlns:a16="http://schemas.microsoft.com/office/drawing/2014/main" id="{73FD7504-FCBD-8037-FF46-5D967E3713F1}"/>
              </a:ext>
            </a:extLst>
          </p:cNvPr>
          <p:cNvGrpSpPr/>
          <p:nvPr/>
        </p:nvGrpSpPr>
        <p:grpSpPr>
          <a:xfrm>
            <a:off x="2198796" y="1379911"/>
            <a:ext cx="439171" cy="505978"/>
            <a:chOff x="2198796" y="1379911"/>
            <a:chExt cx="439171" cy="505978"/>
          </a:xfrm>
        </p:grpSpPr>
        <p:sp>
          <p:nvSpPr>
            <p:cNvPr id="182" name="Ellipse 181">
              <a:extLst>
                <a:ext uri="{FF2B5EF4-FFF2-40B4-BE49-F238E27FC236}">
                  <a16:creationId xmlns:a16="http://schemas.microsoft.com/office/drawing/2014/main" id="{77265519-5EB1-B9F2-371D-4506A65CF88E}"/>
                </a:ext>
              </a:extLst>
            </p:cNvPr>
            <p:cNvSpPr/>
            <p:nvPr/>
          </p:nvSpPr>
          <p:spPr>
            <a:xfrm>
              <a:off x="2198796" y="1446718"/>
              <a:ext cx="439171" cy="439171"/>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3" name="Rectangle 182">
              <a:extLst>
                <a:ext uri="{FF2B5EF4-FFF2-40B4-BE49-F238E27FC236}">
                  <a16:creationId xmlns:a16="http://schemas.microsoft.com/office/drawing/2014/main" id="{26037856-BAFA-BB4F-E72A-DC87806AE377}"/>
                </a:ext>
              </a:extLst>
            </p:cNvPr>
            <p:cNvSpPr/>
            <p:nvPr/>
          </p:nvSpPr>
          <p:spPr>
            <a:xfrm>
              <a:off x="2314575" y="1379911"/>
              <a:ext cx="205679" cy="2964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185" name="Connecteur droit 184">
            <a:extLst>
              <a:ext uri="{FF2B5EF4-FFF2-40B4-BE49-F238E27FC236}">
                <a16:creationId xmlns:a16="http://schemas.microsoft.com/office/drawing/2014/main" id="{637A7EA8-8CA4-C6C3-A856-8BDBFEA8961D}"/>
              </a:ext>
            </a:extLst>
          </p:cNvPr>
          <p:cNvCxnSpPr>
            <a:cxnSpLocks/>
            <a:endCxn id="182" idx="2"/>
          </p:cNvCxnSpPr>
          <p:nvPr/>
        </p:nvCxnSpPr>
        <p:spPr>
          <a:xfrm flipV="1">
            <a:off x="1791573" y="1666304"/>
            <a:ext cx="407223" cy="0"/>
          </a:xfrm>
          <a:prstGeom prst="line">
            <a:avLst/>
          </a:prstGeom>
          <a:ln/>
        </p:spPr>
        <p:style>
          <a:lnRef idx="1">
            <a:schemeClr val="dk1"/>
          </a:lnRef>
          <a:fillRef idx="0">
            <a:schemeClr val="dk1"/>
          </a:fillRef>
          <a:effectRef idx="0">
            <a:schemeClr val="dk1"/>
          </a:effectRef>
          <a:fontRef idx="minor">
            <a:schemeClr val="tx1"/>
          </a:fontRef>
        </p:style>
      </p:cxnSp>
      <p:cxnSp>
        <p:nvCxnSpPr>
          <p:cNvPr id="189" name="Connecteur droit 188">
            <a:extLst>
              <a:ext uri="{FF2B5EF4-FFF2-40B4-BE49-F238E27FC236}">
                <a16:creationId xmlns:a16="http://schemas.microsoft.com/office/drawing/2014/main" id="{0BA0A31F-8486-5E7D-603C-D6B330F6DAED}"/>
              </a:ext>
            </a:extLst>
          </p:cNvPr>
          <p:cNvCxnSpPr>
            <a:cxnSpLocks/>
          </p:cNvCxnSpPr>
          <p:nvPr/>
        </p:nvCxnSpPr>
        <p:spPr>
          <a:xfrm>
            <a:off x="2630637" y="1666304"/>
            <a:ext cx="500977" cy="0"/>
          </a:xfrm>
          <a:prstGeom prst="line">
            <a:avLst/>
          </a:prstGeom>
          <a:ln/>
        </p:spPr>
        <p:style>
          <a:lnRef idx="1">
            <a:schemeClr val="dk1"/>
          </a:lnRef>
          <a:fillRef idx="0">
            <a:schemeClr val="dk1"/>
          </a:fillRef>
          <a:effectRef idx="0">
            <a:schemeClr val="dk1"/>
          </a:effectRef>
          <a:fontRef idx="minor">
            <a:schemeClr val="tx1"/>
          </a:fontRef>
        </p:style>
      </p:cxnSp>
      <p:sp>
        <p:nvSpPr>
          <p:cNvPr id="192" name="Ellipse 191">
            <a:extLst>
              <a:ext uri="{FF2B5EF4-FFF2-40B4-BE49-F238E27FC236}">
                <a16:creationId xmlns:a16="http://schemas.microsoft.com/office/drawing/2014/main" id="{6FAA8527-8758-2BDE-4FE9-2DC4BB0C0C11}"/>
              </a:ext>
            </a:extLst>
          </p:cNvPr>
          <p:cNvSpPr/>
          <p:nvPr/>
        </p:nvSpPr>
        <p:spPr>
          <a:xfrm>
            <a:off x="2271714" y="1533922"/>
            <a:ext cx="284955" cy="284955"/>
          </a:xfrm>
          <a:prstGeom prst="ellipse">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93" name="Connecteur droit 192">
            <a:extLst>
              <a:ext uri="{FF2B5EF4-FFF2-40B4-BE49-F238E27FC236}">
                <a16:creationId xmlns:a16="http://schemas.microsoft.com/office/drawing/2014/main" id="{5873DADC-A2E7-ECC3-D7F6-C10BA5091363}"/>
              </a:ext>
            </a:extLst>
          </p:cNvPr>
          <p:cNvCxnSpPr>
            <a:cxnSpLocks/>
          </p:cNvCxnSpPr>
          <p:nvPr/>
        </p:nvCxnSpPr>
        <p:spPr>
          <a:xfrm flipV="1">
            <a:off x="2414191" y="733147"/>
            <a:ext cx="0" cy="798668"/>
          </a:xfrm>
          <a:prstGeom prst="line">
            <a:avLst/>
          </a:prstGeom>
          <a:ln w="2857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194" name="Connecteur droit 193">
            <a:extLst>
              <a:ext uri="{FF2B5EF4-FFF2-40B4-BE49-F238E27FC236}">
                <a16:creationId xmlns:a16="http://schemas.microsoft.com/office/drawing/2014/main" id="{E9848DB8-322B-77ED-3572-BBB1FEDC6A39}"/>
              </a:ext>
            </a:extLst>
          </p:cNvPr>
          <p:cNvCxnSpPr>
            <a:cxnSpLocks/>
          </p:cNvCxnSpPr>
          <p:nvPr/>
        </p:nvCxnSpPr>
        <p:spPr>
          <a:xfrm flipV="1">
            <a:off x="2437833" y="2386771"/>
            <a:ext cx="0" cy="798668"/>
          </a:xfrm>
          <a:prstGeom prst="line">
            <a:avLst/>
          </a:prstGeom>
          <a:ln w="28575">
            <a:solidFill>
              <a:srgbClr val="66FF66"/>
            </a:solidFill>
          </a:ln>
        </p:spPr>
        <p:style>
          <a:lnRef idx="1">
            <a:schemeClr val="accent6"/>
          </a:lnRef>
          <a:fillRef idx="0">
            <a:schemeClr val="accent6"/>
          </a:fillRef>
          <a:effectRef idx="0">
            <a:schemeClr val="accent6"/>
          </a:effectRef>
          <a:fontRef idx="minor">
            <a:schemeClr val="tx1"/>
          </a:fontRef>
        </p:style>
      </p:cxnSp>
      <p:cxnSp>
        <p:nvCxnSpPr>
          <p:cNvPr id="195" name="Connecteur droit 194">
            <a:extLst>
              <a:ext uri="{FF2B5EF4-FFF2-40B4-BE49-F238E27FC236}">
                <a16:creationId xmlns:a16="http://schemas.microsoft.com/office/drawing/2014/main" id="{EBAF7A3A-3BB6-41BA-DFE1-2A35B840632A}"/>
              </a:ext>
            </a:extLst>
          </p:cNvPr>
          <p:cNvCxnSpPr>
            <a:cxnSpLocks/>
          </p:cNvCxnSpPr>
          <p:nvPr/>
        </p:nvCxnSpPr>
        <p:spPr>
          <a:xfrm flipV="1">
            <a:off x="2442425" y="3367653"/>
            <a:ext cx="0" cy="798668"/>
          </a:xfrm>
          <a:prstGeom prst="line">
            <a:avLst/>
          </a:prstGeom>
          <a:ln w="28575">
            <a:solidFill>
              <a:srgbClr val="66FF66"/>
            </a:solidFill>
          </a:ln>
        </p:spPr>
        <p:style>
          <a:lnRef idx="1">
            <a:schemeClr val="accent6"/>
          </a:lnRef>
          <a:fillRef idx="0">
            <a:schemeClr val="accent6"/>
          </a:fillRef>
          <a:effectRef idx="0">
            <a:schemeClr val="accent6"/>
          </a:effectRef>
          <a:fontRef idx="minor">
            <a:schemeClr val="tx1"/>
          </a:fontRef>
        </p:style>
      </p:cxnSp>
      <p:cxnSp>
        <p:nvCxnSpPr>
          <p:cNvPr id="196" name="Connecteur droit 195">
            <a:extLst>
              <a:ext uri="{FF2B5EF4-FFF2-40B4-BE49-F238E27FC236}">
                <a16:creationId xmlns:a16="http://schemas.microsoft.com/office/drawing/2014/main" id="{50B5F03E-A30B-2948-A86C-F894744CD2C0}"/>
              </a:ext>
            </a:extLst>
          </p:cNvPr>
          <p:cNvCxnSpPr>
            <a:cxnSpLocks/>
          </p:cNvCxnSpPr>
          <p:nvPr/>
        </p:nvCxnSpPr>
        <p:spPr>
          <a:xfrm flipH="1" flipV="1">
            <a:off x="2131024" y="2080011"/>
            <a:ext cx="307376" cy="344678"/>
          </a:xfrm>
          <a:prstGeom prst="line">
            <a:avLst/>
          </a:prstGeom>
          <a:ln w="28575">
            <a:solidFill>
              <a:srgbClr val="66FF66"/>
            </a:solidFill>
          </a:ln>
        </p:spPr>
        <p:style>
          <a:lnRef idx="1">
            <a:schemeClr val="accent6"/>
          </a:lnRef>
          <a:fillRef idx="0">
            <a:schemeClr val="accent6"/>
          </a:fillRef>
          <a:effectRef idx="0">
            <a:schemeClr val="accent6"/>
          </a:effectRef>
          <a:fontRef idx="minor">
            <a:schemeClr val="tx1"/>
          </a:fontRef>
        </p:style>
      </p:cxnSp>
      <p:cxnSp>
        <p:nvCxnSpPr>
          <p:cNvPr id="198" name="Connecteur droit 197">
            <a:extLst>
              <a:ext uri="{FF2B5EF4-FFF2-40B4-BE49-F238E27FC236}">
                <a16:creationId xmlns:a16="http://schemas.microsoft.com/office/drawing/2014/main" id="{5E0F7CB9-98E4-651B-CB7F-2B29349695A0}"/>
              </a:ext>
            </a:extLst>
          </p:cNvPr>
          <p:cNvCxnSpPr>
            <a:cxnSpLocks/>
          </p:cNvCxnSpPr>
          <p:nvPr/>
        </p:nvCxnSpPr>
        <p:spPr>
          <a:xfrm flipV="1">
            <a:off x="2426299" y="2089536"/>
            <a:ext cx="307376" cy="344678"/>
          </a:xfrm>
          <a:prstGeom prst="line">
            <a:avLst/>
          </a:prstGeom>
          <a:ln w="28575">
            <a:solidFill>
              <a:srgbClr val="66FF66"/>
            </a:solidFill>
          </a:ln>
        </p:spPr>
        <p:style>
          <a:lnRef idx="1">
            <a:schemeClr val="accent6"/>
          </a:lnRef>
          <a:fillRef idx="0">
            <a:schemeClr val="accent6"/>
          </a:fillRef>
          <a:effectRef idx="0">
            <a:schemeClr val="accent6"/>
          </a:effectRef>
          <a:fontRef idx="minor">
            <a:schemeClr val="tx1"/>
          </a:fontRef>
        </p:style>
      </p:cxnSp>
      <p:cxnSp>
        <p:nvCxnSpPr>
          <p:cNvPr id="199" name="Connecteur droit 198">
            <a:extLst>
              <a:ext uri="{FF2B5EF4-FFF2-40B4-BE49-F238E27FC236}">
                <a16:creationId xmlns:a16="http://schemas.microsoft.com/office/drawing/2014/main" id="{7868EE17-B35E-50AF-F014-B2A994677695}"/>
              </a:ext>
            </a:extLst>
          </p:cNvPr>
          <p:cNvCxnSpPr>
            <a:cxnSpLocks/>
          </p:cNvCxnSpPr>
          <p:nvPr/>
        </p:nvCxnSpPr>
        <p:spPr>
          <a:xfrm flipV="1">
            <a:off x="2130033" y="4137409"/>
            <a:ext cx="307376" cy="344678"/>
          </a:xfrm>
          <a:prstGeom prst="line">
            <a:avLst/>
          </a:prstGeom>
          <a:ln w="28575">
            <a:solidFill>
              <a:srgbClr val="66FF66"/>
            </a:solidFill>
          </a:ln>
        </p:spPr>
        <p:style>
          <a:lnRef idx="1">
            <a:schemeClr val="accent6"/>
          </a:lnRef>
          <a:fillRef idx="0">
            <a:schemeClr val="accent6"/>
          </a:fillRef>
          <a:effectRef idx="0">
            <a:schemeClr val="accent6"/>
          </a:effectRef>
          <a:fontRef idx="minor">
            <a:schemeClr val="tx1"/>
          </a:fontRef>
        </p:style>
      </p:cxnSp>
      <p:cxnSp>
        <p:nvCxnSpPr>
          <p:cNvPr id="200" name="Connecteur droit 199">
            <a:extLst>
              <a:ext uri="{FF2B5EF4-FFF2-40B4-BE49-F238E27FC236}">
                <a16:creationId xmlns:a16="http://schemas.microsoft.com/office/drawing/2014/main" id="{70B69C96-0176-8E3F-E2CF-5DC222982564}"/>
              </a:ext>
            </a:extLst>
          </p:cNvPr>
          <p:cNvCxnSpPr>
            <a:cxnSpLocks/>
          </p:cNvCxnSpPr>
          <p:nvPr/>
        </p:nvCxnSpPr>
        <p:spPr>
          <a:xfrm flipH="1" flipV="1">
            <a:off x="2435508" y="4137409"/>
            <a:ext cx="307376" cy="344678"/>
          </a:xfrm>
          <a:prstGeom prst="line">
            <a:avLst/>
          </a:prstGeom>
          <a:ln w="28575">
            <a:solidFill>
              <a:srgbClr val="66FF66"/>
            </a:solidFill>
          </a:ln>
        </p:spPr>
        <p:style>
          <a:lnRef idx="1">
            <a:schemeClr val="accent6"/>
          </a:lnRef>
          <a:fillRef idx="0">
            <a:schemeClr val="accent6"/>
          </a:fillRef>
          <a:effectRef idx="0">
            <a:schemeClr val="accent6"/>
          </a:effectRef>
          <a:fontRef idx="minor">
            <a:schemeClr val="tx1"/>
          </a:fontRef>
        </p:style>
      </p:cxnSp>
      <p:cxnSp>
        <p:nvCxnSpPr>
          <p:cNvPr id="201" name="Connecteur droit 200">
            <a:extLst>
              <a:ext uri="{FF2B5EF4-FFF2-40B4-BE49-F238E27FC236}">
                <a16:creationId xmlns:a16="http://schemas.microsoft.com/office/drawing/2014/main" id="{A37E30F6-5742-7DDA-D3FB-3B1003A50540}"/>
              </a:ext>
            </a:extLst>
          </p:cNvPr>
          <p:cNvCxnSpPr>
            <a:cxnSpLocks/>
          </p:cNvCxnSpPr>
          <p:nvPr/>
        </p:nvCxnSpPr>
        <p:spPr>
          <a:xfrm>
            <a:off x="3141139" y="1666303"/>
            <a:ext cx="500977" cy="0"/>
          </a:xfrm>
          <a:prstGeom prst="line">
            <a:avLst/>
          </a:prstGeom>
          <a:ln/>
        </p:spPr>
        <p:style>
          <a:lnRef idx="1">
            <a:schemeClr val="dk1"/>
          </a:lnRef>
          <a:fillRef idx="0">
            <a:schemeClr val="dk1"/>
          </a:fillRef>
          <a:effectRef idx="0">
            <a:schemeClr val="dk1"/>
          </a:effectRef>
          <a:fontRef idx="minor">
            <a:schemeClr val="tx1"/>
          </a:fontRef>
        </p:style>
      </p:cxnSp>
      <p:cxnSp>
        <p:nvCxnSpPr>
          <p:cNvPr id="202" name="Connecteur droit 201">
            <a:extLst>
              <a:ext uri="{FF2B5EF4-FFF2-40B4-BE49-F238E27FC236}">
                <a16:creationId xmlns:a16="http://schemas.microsoft.com/office/drawing/2014/main" id="{FCBF67DF-ED2B-3EDA-2E62-94A6C073DD26}"/>
              </a:ext>
            </a:extLst>
          </p:cNvPr>
          <p:cNvCxnSpPr>
            <a:cxnSpLocks/>
          </p:cNvCxnSpPr>
          <p:nvPr/>
        </p:nvCxnSpPr>
        <p:spPr>
          <a:xfrm>
            <a:off x="3631961" y="1666874"/>
            <a:ext cx="1863964" cy="1312243"/>
          </a:xfrm>
          <a:prstGeom prst="line">
            <a:avLst/>
          </a:prstGeom>
          <a:ln/>
        </p:spPr>
        <p:style>
          <a:lnRef idx="1">
            <a:schemeClr val="dk1"/>
          </a:lnRef>
          <a:fillRef idx="0">
            <a:schemeClr val="dk1"/>
          </a:fillRef>
          <a:effectRef idx="0">
            <a:schemeClr val="dk1"/>
          </a:effectRef>
          <a:fontRef idx="minor">
            <a:schemeClr val="tx1"/>
          </a:fontRef>
        </p:style>
      </p:cxnSp>
      <p:cxnSp>
        <p:nvCxnSpPr>
          <p:cNvPr id="204" name="Connecteur droit 203">
            <a:extLst>
              <a:ext uri="{FF2B5EF4-FFF2-40B4-BE49-F238E27FC236}">
                <a16:creationId xmlns:a16="http://schemas.microsoft.com/office/drawing/2014/main" id="{BCED6CFE-0A4C-1EF5-68FF-5D0068B1E776}"/>
              </a:ext>
            </a:extLst>
          </p:cNvPr>
          <p:cNvCxnSpPr>
            <a:cxnSpLocks/>
          </p:cNvCxnSpPr>
          <p:nvPr/>
        </p:nvCxnSpPr>
        <p:spPr>
          <a:xfrm flipH="1" flipV="1">
            <a:off x="5486063" y="2962122"/>
            <a:ext cx="0" cy="1494092"/>
          </a:xfrm>
          <a:prstGeom prst="line">
            <a:avLst/>
          </a:prstGeom>
          <a:ln/>
        </p:spPr>
        <p:style>
          <a:lnRef idx="1">
            <a:schemeClr val="dk1"/>
          </a:lnRef>
          <a:fillRef idx="0">
            <a:schemeClr val="dk1"/>
          </a:fillRef>
          <a:effectRef idx="0">
            <a:schemeClr val="dk1"/>
          </a:effectRef>
          <a:fontRef idx="minor">
            <a:schemeClr val="tx1"/>
          </a:fontRef>
        </p:style>
      </p:cxnSp>
      <p:cxnSp>
        <p:nvCxnSpPr>
          <p:cNvPr id="206" name="Connecteur droit 205">
            <a:extLst>
              <a:ext uri="{FF2B5EF4-FFF2-40B4-BE49-F238E27FC236}">
                <a16:creationId xmlns:a16="http://schemas.microsoft.com/office/drawing/2014/main" id="{31EF6175-96B8-645F-A6FC-E68182D7D20E}"/>
              </a:ext>
            </a:extLst>
          </p:cNvPr>
          <p:cNvCxnSpPr>
            <a:cxnSpLocks/>
          </p:cNvCxnSpPr>
          <p:nvPr/>
        </p:nvCxnSpPr>
        <p:spPr>
          <a:xfrm>
            <a:off x="5331161" y="4456214"/>
            <a:ext cx="500977" cy="0"/>
          </a:xfrm>
          <a:prstGeom prst="line">
            <a:avLst/>
          </a:prstGeom>
          <a:ln/>
        </p:spPr>
        <p:style>
          <a:lnRef idx="1">
            <a:schemeClr val="dk1"/>
          </a:lnRef>
          <a:fillRef idx="0">
            <a:schemeClr val="dk1"/>
          </a:fillRef>
          <a:effectRef idx="0">
            <a:schemeClr val="dk1"/>
          </a:effectRef>
          <a:fontRef idx="minor">
            <a:schemeClr val="tx1"/>
          </a:fontRef>
        </p:style>
      </p:cxnSp>
      <p:cxnSp>
        <p:nvCxnSpPr>
          <p:cNvPr id="208" name="Connecteur droit 207">
            <a:extLst>
              <a:ext uri="{FF2B5EF4-FFF2-40B4-BE49-F238E27FC236}">
                <a16:creationId xmlns:a16="http://schemas.microsoft.com/office/drawing/2014/main" id="{A1937BC0-7B81-A892-6712-8A08196FF97F}"/>
              </a:ext>
            </a:extLst>
          </p:cNvPr>
          <p:cNvCxnSpPr>
            <a:cxnSpLocks/>
          </p:cNvCxnSpPr>
          <p:nvPr/>
        </p:nvCxnSpPr>
        <p:spPr>
          <a:xfrm>
            <a:off x="5331161" y="4631035"/>
            <a:ext cx="500977" cy="0"/>
          </a:xfrm>
          <a:prstGeom prst="line">
            <a:avLst/>
          </a:prstGeom>
          <a:ln/>
        </p:spPr>
        <p:style>
          <a:lnRef idx="1">
            <a:schemeClr val="dk1"/>
          </a:lnRef>
          <a:fillRef idx="0">
            <a:schemeClr val="dk1"/>
          </a:fillRef>
          <a:effectRef idx="0">
            <a:schemeClr val="dk1"/>
          </a:effectRef>
          <a:fontRef idx="minor">
            <a:schemeClr val="tx1"/>
          </a:fontRef>
        </p:style>
      </p:cxnSp>
      <p:cxnSp>
        <p:nvCxnSpPr>
          <p:cNvPr id="210" name="Connecteur droit 209">
            <a:extLst>
              <a:ext uri="{FF2B5EF4-FFF2-40B4-BE49-F238E27FC236}">
                <a16:creationId xmlns:a16="http://schemas.microsoft.com/office/drawing/2014/main" id="{69ED5C93-9706-8E1D-2568-6A3D0ECED370}"/>
              </a:ext>
            </a:extLst>
          </p:cNvPr>
          <p:cNvCxnSpPr>
            <a:cxnSpLocks/>
          </p:cNvCxnSpPr>
          <p:nvPr/>
        </p:nvCxnSpPr>
        <p:spPr>
          <a:xfrm flipV="1">
            <a:off x="5486063" y="4630473"/>
            <a:ext cx="0" cy="993879"/>
          </a:xfrm>
          <a:prstGeom prst="line">
            <a:avLst/>
          </a:prstGeom>
          <a:ln/>
        </p:spPr>
        <p:style>
          <a:lnRef idx="1">
            <a:schemeClr val="dk1"/>
          </a:lnRef>
          <a:fillRef idx="0">
            <a:schemeClr val="dk1"/>
          </a:fillRef>
          <a:effectRef idx="0">
            <a:schemeClr val="dk1"/>
          </a:effectRef>
          <a:fontRef idx="minor">
            <a:schemeClr val="tx1"/>
          </a:fontRef>
        </p:style>
      </p:cxnSp>
      <p:cxnSp>
        <p:nvCxnSpPr>
          <p:cNvPr id="212" name="Connecteur droit 211">
            <a:extLst>
              <a:ext uri="{FF2B5EF4-FFF2-40B4-BE49-F238E27FC236}">
                <a16:creationId xmlns:a16="http://schemas.microsoft.com/office/drawing/2014/main" id="{2B936550-6833-93EB-D165-EFE711A012FD}"/>
              </a:ext>
            </a:extLst>
          </p:cNvPr>
          <p:cNvCxnSpPr>
            <a:cxnSpLocks/>
          </p:cNvCxnSpPr>
          <p:nvPr/>
        </p:nvCxnSpPr>
        <p:spPr>
          <a:xfrm flipH="1">
            <a:off x="3131614" y="5624352"/>
            <a:ext cx="2364311" cy="0"/>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54201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1069844-F38A-6249-8059-10D6DABA49BE}"/>
              </a:ext>
            </a:extLst>
          </p:cNvPr>
          <p:cNvSpPr>
            <a:spLocks noGrp="1"/>
          </p:cNvSpPr>
          <p:nvPr>
            <p:ph type="body" sz="quarter" idx="14"/>
          </p:nvPr>
        </p:nvSpPr>
        <p:spPr>
          <a:xfrm>
            <a:off x="-11574" y="-11151"/>
            <a:ext cx="12207240" cy="2087601"/>
          </a:xfrm>
        </p:spPr>
        <p:txBody>
          <a:bodyPr rtlCol="0">
            <a:normAutofit fontScale="25000" lnSpcReduction="20000"/>
          </a:bodyPr>
          <a:lstStyle/>
          <a:p>
            <a:pPr rtl="0"/>
            <a:endParaRPr lang="fr-FR" dirty="0"/>
          </a:p>
        </p:txBody>
      </p:sp>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a:xfrm>
            <a:off x="838200" y="565847"/>
            <a:ext cx="10515600" cy="615253"/>
          </a:xfrm>
        </p:spPr>
        <p:txBody>
          <a:bodyPr rtlCol="0"/>
          <a:lstStyle/>
          <a:p>
            <a:pPr rtl="0"/>
            <a:r>
              <a:rPr lang="fr-FR" dirty="0"/>
              <a:t>Synthèse :</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7B4314C4-C44A-2AA8-E25A-BBA0DACB4E7E}"/>
              </a:ext>
            </a:extLst>
          </p:cNvPr>
          <p:cNvSpPr/>
          <p:nvPr/>
        </p:nvSpPr>
        <p:spPr>
          <a:xfrm>
            <a:off x="-11574" y="1174461"/>
            <a:ext cx="12203574"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C2630B61-429C-DC7A-2D08-3E651C37B5E6}"/>
              </a:ext>
            </a:extLst>
          </p:cNvPr>
          <p:cNvSpPr txBox="1"/>
          <p:nvPr/>
        </p:nvSpPr>
        <p:spPr>
          <a:xfrm>
            <a:off x="875275" y="1148498"/>
            <a:ext cx="10429875" cy="5632311"/>
          </a:xfrm>
          <a:prstGeom prst="rect">
            <a:avLst/>
          </a:prstGeom>
          <a:noFill/>
        </p:spPr>
        <p:txBody>
          <a:bodyPr wrap="square" rtlCol="0">
            <a:spAutoFit/>
          </a:bodyPr>
          <a:lstStyle/>
          <a:p>
            <a:pPr rtl="0"/>
            <a:r>
              <a:rPr lang="fr-FR" dirty="0"/>
              <a:t>Choisir un système matériel :</a:t>
            </a:r>
          </a:p>
          <a:p>
            <a:pPr rtl="0"/>
            <a:r>
              <a:rPr lang="fr-FR" dirty="0"/>
              <a:t>	C'est-à-dire diviser l'univers en 2 parties :</a:t>
            </a:r>
          </a:p>
          <a:p>
            <a:pPr rtl="0"/>
            <a:r>
              <a:rPr lang="fr-FR" dirty="0"/>
              <a:t>		le système matériel considéré, objet de l'étude et par conséquent ces frontières, 			le milieu extérieur, c'est-à-dire tout ce qui n'est pas le système matériel considéré.</a:t>
            </a:r>
          </a:p>
          <a:p>
            <a:pPr rtl="0"/>
            <a:endParaRPr lang="fr-FR" dirty="0"/>
          </a:p>
          <a:p>
            <a:pPr rtl="0"/>
            <a:r>
              <a:rPr lang="fr-FR" dirty="0"/>
              <a:t>Analyser, modéliser une liaison :</a:t>
            </a:r>
          </a:p>
          <a:p>
            <a:pPr rtl="0"/>
            <a:r>
              <a:rPr lang="fr-FR" dirty="0"/>
              <a:t>	Une liaison peut être réalisée technologiquement à l'aide de plusieurs liaisons mécaniques 	élémentaires qu'il faut reconnaître.</a:t>
            </a:r>
          </a:p>
          <a:p>
            <a:pPr rtl="0"/>
            <a:r>
              <a:rPr lang="fr-FR" dirty="0"/>
              <a:t>	Pour chaque liaison. Définir clairement :</a:t>
            </a:r>
          </a:p>
          <a:p>
            <a:pPr rtl="0"/>
            <a:r>
              <a:rPr lang="fr-FR" dirty="0"/>
              <a:t>		le repère local associé, </a:t>
            </a:r>
          </a:p>
          <a:p>
            <a:pPr rtl="0"/>
            <a:r>
              <a:rPr lang="fr-FR" dirty="0"/>
              <a:t>		les mouvements relatifs et les degrés de liberté dans R,</a:t>
            </a:r>
          </a:p>
          <a:p>
            <a:pPr rtl="0"/>
            <a:r>
              <a:rPr lang="fr-FR" dirty="0"/>
              <a:t>		le paramétrage de la liaison,</a:t>
            </a:r>
          </a:p>
          <a:p>
            <a:pPr rtl="0"/>
            <a:r>
              <a:rPr lang="fr-FR" dirty="0"/>
              <a:t>		la schématisation.</a:t>
            </a:r>
          </a:p>
          <a:p>
            <a:pPr rtl="0"/>
            <a:endParaRPr lang="fr-FR" dirty="0"/>
          </a:p>
          <a:p>
            <a:pPr rtl="0"/>
            <a:r>
              <a:rPr lang="fr-FR" dirty="0"/>
              <a:t>Analyser, modéliser un mécanisme :</a:t>
            </a:r>
          </a:p>
          <a:p>
            <a:pPr rtl="0"/>
            <a:r>
              <a:rPr lang="fr-FR" dirty="0"/>
              <a:t>	En utilisant la relation R = « sans mouvement relatif », définir les sous-ensembles 	fonctionnels dans l'ensemble E des pièces mécaniques. </a:t>
            </a:r>
          </a:p>
          <a:p>
            <a:pPr rtl="0"/>
            <a:r>
              <a:rPr lang="fr-FR" dirty="0"/>
              <a:t>	Analyser les liaisons entre les sous-ensembles fonctionnels et construire le graphe de ces 	liaisons. </a:t>
            </a:r>
          </a:p>
          <a:p>
            <a:pPr rtl="0"/>
            <a:r>
              <a:rPr lang="fr-FR" dirty="0"/>
              <a:t>	Dessiner schéma cinématique minimal.</a:t>
            </a:r>
          </a:p>
        </p:txBody>
      </p:sp>
    </p:spTree>
    <p:extLst>
      <p:ext uri="{BB962C8B-B14F-4D97-AF65-F5344CB8AC3E}">
        <p14:creationId xmlns:p14="http://schemas.microsoft.com/office/powerpoint/2010/main" val="32073809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BF3A398-534D-E2FB-8220-C4EC4C948B3E}"/>
              </a:ext>
            </a:extLst>
          </p:cNvPr>
          <p:cNvSpPr/>
          <p:nvPr/>
        </p:nvSpPr>
        <p:spPr>
          <a:xfrm>
            <a:off x="30664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6646FC50-47B2-00E7-5575-E6E443DD1207}"/>
              </a:ext>
            </a:extLst>
          </p:cNvPr>
          <p:cNvSpPr txBox="1"/>
          <p:nvPr/>
        </p:nvSpPr>
        <p:spPr>
          <a:xfrm>
            <a:off x="9525" y="0"/>
            <a:ext cx="2961660" cy="369332"/>
          </a:xfrm>
          <a:prstGeom prst="rect">
            <a:avLst/>
          </a:prstGeom>
          <a:noFill/>
        </p:spPr>
        <p:txBody>
          <a:bodyPr wrap="square" rtlCol="0">
            <a:spAutoFit/>
          </a:bodyPr>
          <a:lstStyle/>
          <a:p>
            <a:r>
              <a:rPr lang="fr-FR" dirty="0"/>
              <a:t>Liaison pivot</a:t>
            </a:r>
          </a:p>
        </p:txBody>
      </p:sp>
      <p:sp>
        <p:nvSpPr>
          <p:cNvPr id="5" name="Rectangle 4">
            <a:extLst>
              <a:ext uri="{FF2B5EF4-FFF2-40B4-BE49-F238E27FC236}">
                <a16:creationId xmlns:a16="http://schemas.microsoft.com/office/drawing/2014/main" id="{7503753D-DFCD-48CD-79B2-B79E5EE170C6}"/>
              </a:ext>
            </a:extLst>
          </p:cNvPr>
          <p:cNvSpPr/>
          <p:nvPr/>
        </p:nvSpPr>
        <p:spPr>
          <a:xfrm flipH="1">
            <a:off x="0" y="482310"/>
            <a:ext cx="600075" cy="54191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D7243988-CC48-8757-6013-E678A0EDCC37}"/>
              </a:ext>
            </a:extLst>
          </p:cNvPr>
          <p:cNvSpPr/>
          <p:nvPr/>
        </p:nvSpPr>
        <p:spPr>
          <a:xfrm flipH="1">
            <a:off x="3495543" y="-10161"/>
            <a:ext cx="190631" cy="54191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F584CA5B-6595-1E78-8E43-2A1F3676DE7E}"/>
              </a:ext>
            </a:extLst>
          </p:cNvPr>
          <p:cNvSpPr/>
          <p:nvPr/>
        </p:nvSpPr>
        <p:spPr>
          <a:xfrm flipH="1">
            <a:off x="152397" y="476231"/>
            <a:ext cx="6687279" cy="2353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444445C0-9A74-AD84-03F4-97E5C7E0A48D}"/>
              </a:ext>
            </a:extLst>
          </p:cNvPr>
          <p:cNvSpPr/>
          <p:nvPr/>
        </p:nvSpPr>
        <p:spPr>
          <a:xfrm flipH="1">
            <a:off x="419036" y="4514789"/>
            <a:ext cx="5086414" cy="17220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Image 24" descr="Une image contenant texte, Impression, Parallèle, capture d’écran&#10;&#10;Description générée automatiquement">
            <a:extLst>
              <a:ext uri="{FF2B5EF4-FFF2-40B4-BE49-F238E27FC236}">
                <a16:creationId xmlns:a16="http://schemas.microsoft.com/office/drawing/2014/main" id="{3999F8B7-81D4-CE9B-26DC-4FD979E05F2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19259" t="47777" r="35541" b="18056"/>
          <a:stretch/>
        </p:blipFill>
        <p:spPr>
          <a:xfrm rot="-60000">
            <a:off x="5875430" y="862439"/>
            <a:ext cx="5086414" cy="5126505"/>
          </a:xfrm>
          <a:prstGeom prst="rect">
            <a:avLst/>
          </a:prstGeom>
        </p:spPr>
      </p:pic>
    </p:spTree>
    <p:extLst>
      <p:ext uri="{BB962C8B-B14F-4D97-AF65-F5344CB8AC3E}">
        <p14:creationId xmlns:p14="http://schemas.microsoft.com/office/powerpoint/2010/main" val="414829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BF3A398-534D-E2FB-8220-C4EC4C948B3E}"/>
              </a:ext>
            </a:extLst>
          </p:cNvPr>
          <p:cNvSpPr/>
          <p:nvPr/>
        </p:nvSpPr>
        <p:spPr>
          <a:xfrm>
            <a:off x="30664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6646FC50-47B2-00E7-5575-E6E443DD1207}"/>
              </a:ext>
            </a:extLst>
          </p:cNvPr>
          <p:cNvSpPr txBox="1"/>
          <p:nvPr/>
        </p:nvSpPr>
        <p:spPr>
          <a:xfrm>
            <a:off x="9525" y="0"/>
            <a:ext cx="2961660" cy="369332"/>
          </a:xfrm>
          <a:prstGeom prst="rect">
            <a:avLst/>
          </a:prstGeom>
          <a:noFill/>
        </p:spPr>
        <p:txBody>
          <a:bodyPr wrap="square" rtlCol="0">
            <a:spAutoFit/>
          </a:bodyPr>
          <a:lstStyle/>
          <a:p>
            <a:r>
              <a:rPr lang="fr-FR" dirty="0"/>
              <a:t>Liaison pivot</a:t>
            </a:r>
          </a:p>
        </p:txBody>
      </p:sp>
      <p:sp>
        <p:nvSpPr>
          <p:cNvPr id="5" name="Rectangle 4">
            <a:extLst>
              <a:ext uri="{FF2B5EF4-FFF2-40B4-BE49-F238E27FC236}">
                <a16:creationId xmlns:a16="http://schemas.microsoft.com/office/drawing/2014/main" id="{7503753D-DFCD-48CD-79B2-B79E5EE170C6}"/>
              </a:ext>
            </a:extLst>
          </p:cNvPr>
          <p:cNvSpPr/>
          <p:nvPr/>
        </p:nvSpPr>
        <p:spPr>
          <a:xfrm flipH="1">
            <a:off x="0" y="482310"/>
            <a:ext cx="600075" cy="54191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D7243988-CC48-8757-6013-E678A0EDCC37}"/>
              </a:ext>
            </a:extLst>
          </p:cNvPr>
          <p:cNvSpPr/>
          <p:nvPr/>
        </p:nvSpPr>
        <p:spPr>
          <a:xfrm flipH="1">
            <a:off x="3495543" y="-10161"/>
            <a:ext cx="190631" cy="54191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F584CA5B-6595-1E78-8E43-2A1F3676DE7E}"/>
              </a:ext>
            </a:extLst>
          </p:cNvPr>
          <p:cNvSpPr/>
          <p:nvPr/>
        </p:nvSpPr>
        <p:spPr>
          <a:xfrm flipH="1">
            <a:off x="152397" y="476231"/>
            <a:ext cx="6687279" cy="2353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444445C0-9A74-AD84-03F4-97E5C7E0A48D}"/>
              </a:ext>
            </a:extLst>
          </p:cNvPr>
          <p:cNvSpPr/>
          <p:nvPr/>
        </p:nvSpPr>
        <p:spPr>
          <a:xfrm flipH="1">
            <a:off x="419036" y="4514789"/>
            <a:ext cx="5086414" cy="17220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Image 24" descr="Une image contenant texte, Impression, Parallèle, capture d’écran&#10;&#10;Description générée automatiquement">
            <a:extLst>
              <a:ext uri="{FF2B5EF4-FFF2-40B4-BE49-F238E27FC236}">
                <a16:creationId xmlns:a16="http://schemas.microsoft.com/office/drawing/2014/main" id="{3999F8B7-81D4-CE9B-26DC-4FD979E05F2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19259" t="47777" r="35541" b="18056"/>
          <a:stretch/>
        </p:blipFill>
        <p:spPr>
          <a:xfrm rot="-60000">
            <a:off x="5875430" y="862439"/>
            <a:ext cx="5086414" cy="5126505"/>
          </a:xfrm>
          <a:prstGeom prst="rect">
            <a:avLst/>
          </a:prstGeom>
        </p:spPr>
      </p:pic>
      <p:sp>
        <p:nvSpPr>
          <p:cNvPr id="93" name="Rectangle 92">
            <a:extLst>
              <a:ext uri="{FF2B5EF4-FFF2-40B4-BE49-F238E27FC236}">
                <a16:creationId xmlns:a16="http://schemas.microsoft.com/office/drawing/2014/main" id="{0F78AEE2-2A98-367F-17E1-93D640B9D0CA}"/>
              </a:ext>
            </a:extLst>
          </p:cNvPr>
          <p:cNvSpPr/>
          <p:nvPr/>
        </p:nvSpPr>
        <p:spPr>
          <a:xfrm>
            <a:off x="8169166" y="1683928"/>
            <a:ext cx="227775" cy="413813"/>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4" name="Rectangle 93">
            <a:extLst>
              <a:ext uri="{FF2B5EF4-FFF2-40B4-BE49-F238E27FC236}">
                <a16:creationId xmlns:a16="http://schemas.microsoft.com/office/drawing/2014/main" id="{29B3DF40-DCA1-360E-38CC-DECCDAC23685}"/>
              </a:ext>
            </a:extLst>
          </p:cNvPr>
          <p:cNvSpPr/>
          <p:nvPr/>
        </p:nvSpPr>
        <p:spPr>
          <a:xfrm>
            <a:off x="9062648" y="1683928"/>
            <a:ext cx="227775" cy="413813"/>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5" name="Rectangle 94">
            <a:extLst>
              <a:ext uri="{FF2B5EF4-FFF2-40B4-BE49-F238E27FC236}">
                <a16:creationId xmlns:a16="http://schemas.microsoft.com/office/drawing/2014/main" id="{5AC3295B-9B88-9B1A-2EAD-433277429E57}"/>
              </a:ext>
            </a:extLst>
          </p:cNvPr>
          <p:cNvSpPr/>
          <p:nvPr/>
        </p:nvSpPr>
        <p:spPr>
          <a:xfrm>
            <a:off x="8396940" y="1352234"/>
            <a:ext cx="665707" cy="235915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6" name="Rectangle 95">
            <a:extLst>
              <a:ext uri="{FF2B5EF4-FFF2-40B4-BE49-F238E27FC236}">
                <a16:creationId xmlns:a16="http://schemas.microsoft.com/office/drawing/2014/main" id="{8E914FD6-BED3-6B50-34D5-02E755DED87D}"/>
              </a:ext>
            </a:extLst>
          </p:cNvPr>
          <p:cNvSpPr/>
          <p:nvPr/>
        </p:nvSpPr>
        <p:spPr>
          <a:xfrm>
            <a:off x="8020042" y="3711388"/>
            <a:ext cx="1470593" cy="1255059"/>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7" name="Rectangle 96">
            <a:extLst>
              <a:ext uri="{FF2B5EF4-FFF2-40B4-BE49-F238E27FC236}">
                <a16:creationId xmlns:a16="http://schemas.microsoft.com/office/drawing/2014/main" id="{F55950C2-4A39-75B0-795D-6BDC127DE974}"/>
              </a:ext>
            </a:extLst>
          </p:cNvPr>
          <p:cNvSpPr/>
          <p:nvPr/>
        </p:nvSpPr>
        <p:spPr>
          <a:xfrm>
            <a:off x="7547757" y="4402322"/>
            <a:ext cx="472286" cy="564126"/>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8" name="Rectangle 97">
            <a:extLst>
              <a:ext uri="{FF2B5EF4-FFF2-40B4-BE49-F238E27FC236}">
                <a16:creationId xmlns:a16="http://schemas.microsoft.com/office/drawing/2014/main" id="{72AC238D-2EE8-5FA4-18F2-4370B3B56A6C}"/>
              </a:ext>
            </a:extLst>
          </p:cNvPr>
          <p:cNvSpPr/>
          <p:nvPr/>
        </p:nvSpPr>
        <p:spPr>
          <a:xfrm>
            <a:off x="9490635" y="4394983"/>
            <a:ext cx="472286" cy="564126"/>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9" name="Rectangle 98">
            <a:extLst>
              <a:ext uri="{FF2B5EF4-FFF2-40B4-BE49-F238E27FC236}">
                <a16:creationId xmlns:a16="http://schemas.microsoft.com/office/drawing/2014/main" id="{787F5F9E-134D-EB38-3828-01B82658612D}"/>
              </a:ext>
            </a:extLst>
          </p:cNvPr>
          <p:cNvSpPr/>
          <p:nvPr/>
        </p:nvSpPr>
        <p:spPr>
          <a:xfrm rot="3418875">
            <a:off x="9644071" y="4452818"/>
            <a:ext cx="472286" cy="50594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0" name="Rectangle 99">
            <a:extLst>
              <a:ext uri="{FF2B5EF4-FFF2-40B4-BE49-F238E27FC236}">
                <a16:creationId xmlns:a16="http://schemas.microsoft.com/office/drawing/2014/main" id="{E25A085A-8537-66A5-7F38-C332E611EB9F}"/>
              </a:ext>
            </a:extLst>
          </p:cNvPr>
          <p:cNvSpPr/>
          <p:nvPr/>
        </p:nvSpPr>
        <p:spPr>
          <a:xfrm rot="18212246">
            <a:off x="7277018" y="4526751"/>
            <a:ext cx="685566" cy="505944"/>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572335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BF3A398-534D-E2FB-8220-C4EC4C948B3E}"/>
              </a:ext>
            </a:extLst>
          </p:cNvPr>
          <p:cNvSpPr/>
          <p:nvPr/>
        </p:nvSpPr>
        <p:spPr>
          <a:xfrm>
            <a:off x="30664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6646FC50-47B2-00E7-5575-E6E443DD1207}"/>
              </a:ext>
            </a:extLst>
          </p:cNvPr>
          <p:cNvSpPr txBox="1"/>
          <p:nvPr/>
        </p:nvSpPr>
        <p:spPr>
          <a:xfrm>
            <a:off x="9525" y="0"/>
            <a:ext cx="2961660" cy="369332"/>
          </a:xfrm>
          <a:prstGeom prst="rect">
            <a:avLst/>
          </a:prstGeom>
          <a:noFill/>
        </p:spPr>
        <p:txBody>
          <a:bodyPr wrap="square" rtlCol="0">
            <a:spAutoFit/>
          </a:bodyPr>
          <a:lstStyle/>
          <a:p>
            <a:r>
              <a:rPr lang="fr-FR" dirty="0"/>
              <a:t>Pour aller plus loin</a:t>
            </a:r>
          </a:p>
        </p:txBody>
      </p:sp>
      <p:sp>
        <p:nvSpPr>
          <p:cNvPr id="5" name="Rectangle 4">
            <a:extLst>
              <a:ext uri="{FF2B5EF4-FFF2-40B4-BE49-F238E27FC236}">
                <a16:creationId xmlns:a16="http://schemas.microsoft.com/office/drawing/2014/main" id="{7503753D-DFCD-48CD-79B2-B79E5EE170C6}"/>
              </a:ext>
            </a:extLst>
          </p:cNvPr>
          <p:cNvSpPr/>
          <p:nvPr/>
        </p:nvSpPr>
        <p:spPr>
          <a:xfrm flipH="1">
            <a:off x="0" y="482310"/>
            <a:ext cx="600075" cy="54191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Rectangle 6">
            <a:extLst>
              <a:ext uri="{FF2B5EF4-FFF2-40B4-BE49-F238E27FC236}">
                <a16:creationId xmlns:a16="http://schemas.microsoft.com/office/drawing/2014/main" id="{D7243988-CC48-8757-6013-E678A0EDCC37}"/>
              </a:ext>
            </a:extLst>
          </p:cNvPr>
          <p:cNvSpPr/>
          <p:nvPr/>
        </p:nvSpPr>
        <p:spPr>
          <a:xfrm flipH="1">
            <a:off x="3495543" y="-10161"/>
            <a:ext cx="190631" cy="54191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F584CA5B-6595-1E78-8E43-2A1F3676DE7E}"/>
              </a:ext>
            </a:extLst>
          </p:cNvPr>
          <p:cNvSpPr/>
          <p:nvPr/>
        </p:nvSpPr>
        <p:spPr>
          <a:xfrm flipH="1">
            <a:off x="152397" y="476231"/>
            <a:ext cx="6687279" cy="2353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444445C0-9A74-AD84-03F4-97E5C7E0A48D}"/>
              </a:ext>
            </a:extLst>
          </p:cNvPr>
          <p:cNvSpPr/>
          <p:nvPr/>
        </p:nvSpPr>
        <p:spPr>
          <a:xfrm flipH="1">
            <a:off x="419036" y="4514789"/>
            <a:ext cx="5086414" cy="17220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 name="Diagramme 1">
            <a:extLst>
              <a:ext uri="{FF2B5EF4-FFF2-40B4-BE49-F238E27FC236}">
                <a16:creationId xmlns:a16="http://schemas.microsoft.com/office/drawing/2014/main" id="{1836EBEB-1CCE-3A73-6DFA-593D75C57213}"/>
              </a:ext>
            </a:extLst>
          </p:cNvPr>
          <p:cNvGraphicFramePr/>
          <p:nvPr>
            <p:extLst>
              <p:ext uri="{D42A27DB-BD31-4B8C-83A1-F6EECF244321}">
                <p14:modId xmlns:p14="http://schemas.microsoft.com/office/powerpoint/2010/main" val="183435729"/>
              </p:ext>
            </p:extLst>
          </p:nvPr>
        </p:nvGraphicFramePr>
        <p:xfrm>
          <a:off x="9525" y="818443"/>
          <a:ext cx="12172949" cy="12729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ZoneTexte 2">
            <a:extLst>
              <a:ext uri="{FF2B5EF4-FFF2-40B4-BE49-F238E27FC236}">
                <a16:creationId xmlns:a16="http://schemas.microsoft.com/office/drawing/2014/main" id="{18DBD79B-6CDB-A323-29F8-261F197A4539}"/>
              </a:ext>
            </a:extLst>
          </p:cNvPr>
          <p:cNvSpPr txBox="1"/>
          <p:nvPr/>
        </p:nvSpPr>
        <p:spPr>
          <a:xfrm>
            <a:off x="759854" y="2472744"/>
            <a:ext cx="10586433" cy="1200329"/>
          </a:xfrm>
          <a:prstGeom prst="rect">
            <a:avLst/>
          </a:prstGeom>
          <a:noFill/>
        </p:spPr>
        <p:txBody>
          <a:bodyPr wrap="square" rtlCol="0">
            <a:spAutoFit/>
          </a:bodyPr>
          <a:lstStyle/>
          <a:p>
            <a:r>
              <a:rPr lang="fr-FR" dirty="0"/>
              <a:t>Soit le sous-ensemble {embrayage, boite de vitesse}, La puissance est transmise de l’arbre 33 de sortie de la transmission primaire à la chaîne secondaire 12. L’embrayage est de type multidisque, travaillant dans l’huile du carter moteur. Cinq ressorts hélicoïdaux 44 exercent un effort de pression entre les disques 23. La pièce 37 est le demi-carter inférieur de la boîte de vitesses,</a:t>
            </a:r>
          </a:p>
        </p:txBody>
      </p:sp>
      <p:sp>
        <p:nvSpPr>
          <p:cNvPr id="4" name="ZoneTexte 3">
            <a:extLst>
              <a:ext uri="{FF2B5EF4-FFF2-40B4-BE49-F238E27FC236}">
                <a16:creationId xmlns:a16="http://schemas.microsoft.com/office/drawing/2014/main" id="{A1486F66-B9CB-A427-95C4-65C330594621}"/>
              </a:ext>
            </a:extLst>
          </p:cNvPr>
          <p:cNvSpPr txBox="1"/>
          <p:nvPr/>
        </p:nvSpPr>
        <p:spPr>
          <a:xfrm>
            <a:off x="759853" y="4054457"/>
            <a:ext cx="10586433" cy="1754326"/>
          </a:xfrm>
          <a:prstGeom prst="rect">
            <a:avLst/>
          </a:prstGeom>
          <a:noFill/>
        </p:spPr>
        <p:txBody>
          <a:bodyPr wrap="square" rtlCol="0">
            <a:spAutoFit/>
          </a:bodyPr>
          <a:lstStyle/>
          <a:p>
            <a:r>
              <a:rPr lang="fr-FR" dirty="0"/>
              <a:t>L’étude porte sur la chaîne cinématique de la commande d’embrayage. Cette commande est fixée sur le carter 45, son fonctionnement est le suivant :</a:t>
            </a:r>
          </a:p>
          <a:p>
            <a:r>
              <a:rPr lang="fr-FR" dirty="0"/>
              <a:t>	Débrayage : l’action du conducteur sur la poignée est transmise par le câble 32 au levier 31 	en liaison encastrement avec la rampe de commande 27, elle-même en liaison hélicoïdale 	avec le moyeu 28fixe par rapport au carter 45. Il en résulte un déplacement dans le sens 1 de 	la tige de poussée 26 provoquant le débrayage.</a:t>
            </a:r>
          </a:p>
        </p:txBody>
      </p:sp>
    </p:spTree>
    <p:extLst>
      <p:ext uri="{BB962C8B-B14F-4D97-AF65-F5344CB8AC3E}">
        <p14:creationId xmlns:p14="http://schemas.microsoft.com/office/powerpoint/2010/main" val="1215684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C7977C4-F464-D449-B7C1-AE7D4292B8E4}"/>
              </a:ext>
            </a:extLst>
          </p:cNvPr>
          <p:cNvSpPr>
            <a:spLocks noGrp="1"/>
          </p:cNvSpPr>
          <p:nvPr>
            <p:ph type="title"/>
          </p:nvPr>
        </p:nvSpPr>
        <p:spPr/>
        <p:txBody>
          <a:bodyPr rtlCol="0"/>
          <a:lstStyle/>
          <a:p>
            <a:pPr rtl="0"/>
            <a:r>
              <a:rPr lang="fr-FR" dirty="0"/>
              <a:t>Les attendus</a:t>
            </a:r>
          </a:p>
        </p:txBody>
      </p:sp>
      <p:sp>
        <p:nvSpPr>
          <p:cNvPr id="4" name="Espace réservé du texte 3">
            <a:extLst>
              <a:ext uri="{FF2B5EF4-FFF2-40B4-BE49-F238E27FC236}">
                <a16:creationId xmlns:a16="http://schemas.microsoft.com/office/drawing/2014/main" id="{B46ECB84-B61A-8340-B7E3-FDD2403CEE57}"/>
              </a:ext>
            </a:extLst>
          </p:cNvPr>
          <p:cNvSpPr>
            <a:spLocks noGrp="1"/>
          </p:cNvSpPr>
          <p:nvPr>
            <p:ph type="body" sz="quarter" idx="21"/>
          </p:nvPr>
        </p:nvSpPr>
        <p:spPr/>
        <p:txBody>
          <a:bodyPr rtlCol="0"/>
          <a:lstStyle/>
          <a:p>
            <a:pPr rtl="0"/>
            <a:endParaRPr lang="fr-FR" dirty="0"/>
          </a:p>
        </p:txBody>
      </p:sp>
      <p:sp>
        <p:nvSpPr>
          <p:cNvPr id="12" name="Espace réservé d’image 11" descr="Espace réservé à l’image">
            <a:extLst>
              <a:ext uri="{FF2B5EF4-FFF2-40B4-BE49-F238E27FC236}">
                <a16:creationId xmlns:a16="http://schemas.microsoft.com/office/drawing/2014/main" id="{235EF78C-6A94-4C8B-AA17-24CF0960F3CC}"/>
              </a:ext>
            </a:extLst>
          </p:cNvPr>
          <p:cNvSpPr>
            <a:spLocks noGrp="1"/>
          </p:cNvSpPr>
          <p:nvPr>
            <p:ph type="pic" sz="quarter" idx="22"/>
          </p:nvPr>
        </p:nvSpPr>
        <p:spPr/>
        <p:txBody>
          <a:bodyPr/>
          <a:lstStyle/>
          <a:p>
            <a:endParaRPr lang="fr-FR"/>
          </a:p>
        </p:txBody>
      </p:sp>
      <p:sp>
        <p:nvSpPr>
          <p:cNvPr id="5" name="Espace réservé du texte 4">
            <a:extLst>
              <a:ext uri="{FF2B5EF4-FFF2-40B4-BE49-F238E27FC236}">
                <a16:creationId xmlns:a16="http://schemas.microsoft.com/office/drawing/2014/main" id="{1E198F46-EA3E-D747-9F3D-910243C08741}"/>
              </a:ext>
            </a:extLst>
          </p:cNvPr>
          <p:cNvSpPr>
            <a:spLocks noGrp="1"/>
          </p:cNvSpPr>
          <p:nvPr>
            <p:ph type="body" sz="quarter" idx="10"/>
          </p:nvPr>
        </p:nvSpPr>
        <p:spPr>
          <a:xfrm>
            <a:off x="-1" y="2066537"/>
            <a:ext cx="8052619" cy="4800604"/>
          </a:xfrm>
        </p:spPr>
        <p:txBody>
          <a:bodyPr rtlCol="0"/>
          <a:lstStyle/>
          <a:p>
            <a:r>
              <a:rPr lang="fr-FR" dirty="0"/>
              <a:t>Modélisation des liaisons</a:t>
            </a:r>
          </a:p>
          <a:p>
            <a:endParaRPr lang="fr-FR" dirty="0"/>
          </a:p>
          <a:p>
            <a:r>
              <a:rPr lang="fr-FR" dirty="0"/>
              <a:t>Modélisation des actions mécaniques</a:t>
            </a:r>
          </a:p>
          <a:p>
            <a:endParaRPr lang="fr-FR" dirty="0"/>
          </a:p>
          <a:p>
            <a:r>
              <a:rPr lang="fr-FR" dirty="0"/>
              <a:t>Action mécanique dans les liaisons entre solides</a:t>
            </a:r>
          </a:p>
          <a:p>
            <a:endParaRPr lang="fr-FR" dirty="0"/>
          </a:p>
          <a:p>
            <a:r>
              <a:rPr lang="fr-FR" dirty="0"/>
              <a:t>Méthode DPCE</a:t>
            </a:r>
          </a:p>
          <a:p>
            <a:pPr rtl="0"/>
            <a:endParaRPr lang="fr-FR" dirty="0"/>
          </a:p>
        </p:txBody>
      </p:sp>
    </p:spTree>
    <p:extLst>
      <p:ext uri="{BB962C8B-B14F-4D97-AF65-F5344CB8AC3E}">
        <p14:creationId xmlns:p14="http://schemas.microsoft.com/office/powerpoint/2010/main" val="21124372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BF3A398-534D-E2FB-8220-C4EC4C948B3E}"/>
              </a:ext>
            </a:extLst>
          </p:cNvPr>
          <p:cNvSpPr/>
          <p:nvPr/>
        </p:nvSpPr>
        <p:spPr>
          <a:xfrm>
            <a:off x="30664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6646FC50-47B2-00E7-5575-E6E443DD1207}"/>
              </a:ext>
            </a:extLst>
          </p:cNvPr>
          <p:cNvSpPr txBox="1"/>
          <p:nvPr/>
        </p:nvSpPr>
        <p:spPr>
          <a:xfrm>
            <a:off x="9525" y="0"/>
            <a:ext cx="2961660" cy="369332"/>
          </a:xfrm>
          <a:prstGeom prst="rect">
            <a:avLst/>
          </a:prstGeom>
          <a:noFill/>
        </p:spPr>
        <p:txBody>
          <a:bodyPr wrap="square" rtlCol="0">
            <a:spAutoFit/>
          </a:bodyPr>
          <a:lstStyle/>
          <a:p>
            <a:r>
              <a:rPr lang="fr-FR" dirty="0"/>
              <a:t>Pour aller plus loin</a:t>
            </a:r>
          </a:p>
        </p:txBody>
      </p:sp>
      <p:sp>
        <p:nvSpPr>
          <p:cNvPr id="5" name="Rectangle 4">
            <a:extLst>
              <a:ext uri="{FF2B5EF4-FFF2-40B4-BE49-F238E27FC236}">
                <a16:creationId xmlns:a16="http://schemas.microsoft.com/office/drawing/2014/main" id="{7503753D-DFCD-48CD-79B2-B79E5EE170C6}"/>
              </a:ext>
            </a:extLst>
          </p:cNvPr>
          <p:cNvSpPr/>
          <p:nvPr/>
        </p:nvSpPr>
        <p:spPr>
          <a:xfrm flipH="1">
            <a:off x="0" y="482310"/>
            <a:ext cx="600075" cy="54191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Rectangle 6">
            <a:extLst>
              <a:ext uri="{FF2B5EF4-FFF2-40B4-BE49-F238E27FC236}">
                <a16:creationId xmlns:a16="http://schemas.microsoft.com/office/drawing/2014/main" id="{D7243988-CC48-8757-6013-E678A0EDCC37}"/>
              </a:ext>
            </a:extLst>
          </p:cNvPr>
          <p:cNvSpPr/>
          <p:nvPr/>
        </p:nvSpPr>
        <p:spPr>
          <a:xfrm flipH="1">
            <a:off x="3495543" y="-10161"/>
            <a:ext cx="190631" cy="54191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F584CA5B-6595-1E78-8E43-2A1F3676DE7E}"/>
              </a:ext>
            </a:extLst>
          </p:cNvPr>
          <p:cNvSpPr/>
          <p:nvPr/>
        </p:nvSpPr>
        <p:spPr>
          <a:xfrm flipH="1">
            <a:off x="152397" y="476231"/>
            <a:ext cx="6687279" cy="2353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444445C0-9A74-AD84-03F4-97E5C7E0A48D}"/>
              </a:ext>
            </a:extLst>
          </p:cNvPr>
          <p:cNvSpPr/>
          <p:nvPr/>
        </p:nvSpPr>
        <p:spPr>
          <a:xfrm flipH="1">
            <a:off x="419036" y="4514789"/>
            <a:ext cx="5086414" cy="17220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 name="Diagramme 1">
            <a:extLst>
              <a:ext uri="{FF2B5EF4-FFF2-40B4-BE49-F238E27FC236}">
                <a16:creationId xmlns:a16="http://schemas.microsoft.com/office/drawing/2014/main" id="{1836EBEB-1CCE-3A73-6DFA-593D75C57213}"/>
              </a:ext>
            </a:extLst>
          </p:cNvPr>
          <p:cNvGraphicFramePr/>
          <p:nvPr/>
        </p:nvGraphicFramePr>
        <p:xfrm>
          <a:off x="9525" y="818443"/>
          <a:ext cx="12172949" cy="12729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ZoneTexte 2">
            <a:extLst>
              <a:ext uri="{FF2B5EF4-FFF2-40B4-BE49-F238E27FC236}">
                <a16:creationId xmlns:a16="http://schemas.microsoft.com/office/drawing/2014/main" id="{18DBD79B-6CDB-A323-29F8-261F197A4539}"/>
              </a:ext>
            </a:extLst>
          </p:cNvPr>
          <p:cNvSpPr txBox="1"/>
          <p:nvPr/>
        </p:nvSpPr>
        <p:spPr>
          <a:xfrm>
            <a:off x="759854" y="2472744"/>
            <a:ext cx="10586433" cy="1200329"/>
          </a:xfrm>
          <a:prstGeom prst="rect">
            <a:avLst/>
          </a:prstGeom>
          <a:noFill/>
        </p:spPr>
        <p:txBody>
          <a:bodyPr wrap="square" rtlCol="0">
            <a:spAutoFit/>
          </a:bodyPr>
          <a:lstStyle/>
          <a:p>
            <a:r>
              <a:rPr lang="fr-FR" dirty="0"/>
              <a:t>Soit le sous-ensemble {embrayage, boite de vitesse}, La puissance est transmise de l’arbre 33 de sortie de la transmission primaire à la chaîne secondaire 12. L’embrayage est de type multidisque, travaillant dans l’huile du carter moteur. Cinq ressorts hélicoïdaux 44 exercent un effort de pression entre les disques 23. La pièce 37 est le demi-carter inférieur de la boîte de vitesses,</a:t>
            </a:r>
          </a:p>
        </p:txBody>
      </p:sp>
      <p:sp>
        <p:nvSpPr>
          <p:cNvPr id="4" name="ZoneTexte 3">
            <a:extLst>
              <a:ext uri="{FF2B5EF4-FFF2-40B4-BE49-F238E27FC236}">
                <a16:creationId xmlns:a16="http://schemas.microsoft.com/office/drawing/2014/main" id="{A1486F66-B9CB-A427-95C4-65C330594621}"/>
              </a:ext>
            </a:extLst>
          </p:cNvPr>
          <p:cNvSpPr txBox="1"/>
          <p:nvPr/>
        </p:nvSpPr>
        <p:spPr>
          <a:xfrm>
            <a:off x="759853" y="4054457"/>
            <a:ext cx="10586433" cy="2031325"/>
          </a:xfrm>
          <a:prstGeom prst="rect">
            <a:avLst/>
          </a:prstGeom>
          <a:noFill/>
        </p:spPr>
        <p:txBody>
          <a:bodyPr wrap="square" rtlCol="0">
            <a:spAutoFit/>
          </a:bodyPr>
          <a:lstStyle/>
          <a:p>
            <a:r>
              <a:rPr lang="fr-FR" dirty="0"/>
              <a:t>L’étude porte sur la chaîne cinématique de la commande d’embrayage. Cette commande est fixée sur le carter 45, son fonctionnement est le suivant :</a:t>
            </a:r>
          </a:p>
          <a:p>
            <a:r>
              <a:rPr lang="fr-FR" dirty="0"/>
              <a:t>	Embrayage : Lorsque le conducteur relâche la poignée, le levier 31 est rappelé en sens inverse par un ressort d’où rotation et recul (sens 2) de 27 autorisant le recul de la tige 26 et, par suite, l’embrayage sous l’action des ressorts 44. La vis 29 permet de régler la « garde » de commande de l’embrayage.</a:t>
            </a:r>
          </a:p>
          <a:p>
            <a:endParaRPr lang="fr-FR" dirty="0"/>
          </a:p>
        </p:txBody>
      </p:sp>
    </p:spTree>
    <p:extLst>
      <p:ext uri="{BB962C8B-B14F-4D97-AF65-F5344CB8AC3E}">
        <p14:creationId xmlns:p14="http://schemas.microsoft.com/office/powerpoint/2010/main" val="36878627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BF3A398-534D-E2FB-8220-C4EC4C948B3E}"/>
              </a:ext>
            </a:extLst>
          </p:cNvPr>
          <p:cNvSpPr/>
          <p:nvPr/>
        </p:nvSpPr>
        <p:spPr>
          <a:xfrm>
            <a:off x="30664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6646FC50-47B2-00E7-5575-E6E443DD1207}"/>
              </a:ext>
            </a:extLst>
          </p:cNvPr>
          <p:cNvSpPr txBox="1"/>
          <p:nvPr/>
        </p:nvSpPr>
        <p:spPr>
          <a:xfrm>
            <a:off x="9525" y="0"/>
            <a:ext cx="2961660" cy="369332"/>
          </a:xfrm>
          <a:prstGeom prst="rect">
            <a:avLst/>
          </a:prstGeom>
          <a:noFill/>
        </p:spPr>
        <p:txBody>
          <a:bodyPr wrap="square" rtlCol="0">
            <a:spAutoFit/>
          </a:bodyPr>
          <a:lstStyle/>
          <a:p>
            <a:r>
              <a:rPr lang="fr-FR" dirty="0"/>
              <a:t>Pour aller plus loin</a:t>
            </a:r>
          </a:p>
        </p:txBody>
      </p:sp>
      <p:sp>
        <p:nvSpPr>
          <p:cNvPr id="5" name="Rectangle 4">
            <a:extLst>
              <a:ext uri="{FF2B5EF4-FFF2-40B4-BE49-F238E27FC236}">
                <a16:creationId xmlns:a16="http://schemas.microsoft.com/office/drawing/2014/main" id="{7503753D-DFCD-48CD-79B2-B79E5EE170C6}"/>
              </a:ext>
            </a:extLst>
          </p:cNvPr>
          <p:cNvSpPr/>
          <p:nvPr/>
        </p:nvSpPr>
        <p:spPr>
          <a:xfrm flipH="1">
            <a:off x="0" y="482310"/>
            <a:ext cx="600075" cy="54191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Rectangle 6">
            <a:extLst>
              <a:ext uri="{FF2B5EF4-FFF2-40B4-BE49-F238E27FC236}">
                <a16:creationId xmlns:a16="http://schemas.microsoft.com/office/drawing/2014/main" id="{D7243988-CC48-8757-6013-E678A0EDCC37}"/>
              </a:ext>
            </a:extLst>
          </p:cNvPr>
          <p:cNvSpPr/>
          <p:nvPr/>
        </p:nvSpPr>
        <p:spPr>
          <a:xfrm flipH="1">
            <a:off x="3495543" y="-10161"/>
            <a:ext cx="190631" cy="54191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F584CA5B-6595-1E78-8E43-2A1F3676DE7E}"/>
              </a:ext>
            </a:extLst>
          </p:cNvPr>
          <p:cNvSpPr/>
          <p:nvPr/>
        </p:nvSpPr>
        <p:spPr>
          <a:xfrm flipH="1">
            <a:off x="152397" y="476231"/>
            <a:ext cx="6687279" cy="2353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444445C0-9A74-AD84-03F4-97E5C7E0A48D}"/>
              </a:ext>
            </a:extLst>
          </p:cNvPr>
          <p:cNvSpPr/>
          <p:nvPr/>
        </p:nvSpPr>
        <p:spPr>
          <a:xfrm flipH="1">
            <a:off x="419036" y="4514789"/>
            <a:ext cx="5086414" cy="17220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descr="Une image contenant texte, dessin, croquis, papier&#10;&#10;Description générée automatiquement">
            <a:extLst>
              <a:ext uri="{FF2B5EF4-FFF2-40B4-BE49-F238E27FC236}">
                <a16:creationId xmlns:a16="http://schemas.microsoft.com/office/drawing/2014/main" id="{2B918FC0-6E3F-4E09-79AC-C17FE7C244ED}"/>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11040" t="15461" r="14525" b="13366"/>
          <a:stretch/>
        </p:blipFill>
        <p:spPr>
          <a:xfrm rot="5340000">
            <a:off x="3723882" y="-966521"/>
            <a:ext cx="7031672" cy="8964691"/>
          </a:xfrm>
          <a:prstGeom prst="rect">
            <a:avLst/>
          </a:prstGeom>
        </p:spPr>
      </p:pic>
    </p:spTree>
    <p:extLst>
      <p:ext uri="{BB962C8B-B14F-4D97-AF65-F5344CB8AC3E}">
        <p14:creationId xmlns:p14="http://schemas.microsoft.com/office/powerpoint/2010/main" val="17117365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BF3A398-534D-E2FB-8220-C4EC4C948B3E}"/>
              </a:ext>
            </a:extLst>
          </p:cNvPr>
          <p:cNvSpPr/>
          <p:nvPr/>
        </p:nvSpPr>
        <p:spPr>
          <a:xfrm>
            <a:off x="30664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6646FC50-47B2-00E7-5575-E6E443DD1207}"/>
              </a:ext>
            </a:extLst>
          </p:cNvPr>
          <p:cNvSpPr txBox="1"/>
          <p:nvPr/>
        </p:nvSpPr>
        <p:spPr>
          <a:xfrm>
            <a:off x="9525" y="0"/>
            <a:ext cx="2961660" cy="369332"/>
          </a:xfrm>
          <a:prstGeom prst="rect">
            <a:avLst/>
          </a:prstGeom>
          <a:noFill/>
        </p:spPr>
        <p:txBody>
          <a:bodyPr wrap="square" rtlCol="0">
            <a:spAutoFit/>
          </a:bodyPr>
          <a:lstStyle/>
          <a:p>
            <a:r>
              <a:rPr lang="fr-FR" dirty="0"/>
              <a:t>Pour aller plus loin</a:t>
            </a:r>
          </a:p>
        </p:txBody>
      </p:sp>
      <p:sp>
        <p:nvSpPr>
          <p:cNvPr id="5" name="Rectangle 4">
            <a:extLst>
              <a:ext uri="{FF2B5EF4-FFF2-40B4-BE49-F238E27FC236}">
                <a16:creationId xmlns:a16="http://schemas.microsoft.com/office/drawing/2014/main" id="{7503753D-DFCD-48CD-79B2-B79E5EE170C6}"/>
              </a:ext>
            </a:extLst>
          </p:cNvPr>
          <p:cNvSpPr/>
          <p:nvPr/>
        </p:nvSpPr>
        <p:spPr>
          <a:xfrm flipH="1">
            <a:off x="0" y="482310"/>
            <a:ext cx="600075" cy="54191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Rectangle 6">
            <a:extLst>
              <a:ext uri="{FF2B5EF4-FFF2-40B4-BE49-F238E27FC236}">
                <a16:creationId xmlns:a16="http://schemas.microsoft.com/office/drawing/2014/main" id="{D7243988-CC48-8757-6013-E678A0EDCC37}"/>
              </a:ext>
            </a:extLst>
          </p:cNvPr>
          <p:cNvSpPr/>
          <p:nvPr/>
        </p:nvSpPr>
        <p:spPr>
          <a:xfrm flipH="1">
            <a:off x="3495543" y="-10161"/>
            <a:ext cx="190631" cy="54191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F584CA5B-6595-1E78-8E43-2A1F3676DE7E}"/>
              </a:ext>
            </a:extLst>
          </p:cNvPr>
          <p:cNvSpPr/>
          <p:nvPr/>
        </p:nvSpPr>
        <p:spPr>
          <a:xfrm flipH="1">
            <a:off x="152397" y="476231"/>
            <a:ext cx="6687279" cy="2353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444445C0-9A74-AD84-03F4-97E5C7E0A48D}"/>
              </a:ext>
            </a:extLst>
          </p:cNvPr>
          <p:cNvSpPr/>
          <p:nvPr/>
        </p:nvSpPr>
        <p:spPr>
          <a:xfrm flipH="1">
            <a:off x="419036" y="4514789"/>
            <a:ext cx="5086414" cy="17220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 name="Diagramme 1">
            <a:extLst>
              <a:ext uri="{FF2B5EF4-FFF2-40B4-BE49-F238E27FC236}">
                <a16:creationId xmlns:a16="http://schemas.microsoft.com/office/drawing/2014/main" id="{1836EBEB-1CCE-3A73-6DFA-593D75C57213}"/>
              </a:ext>
            </a:extLst>
          </p:cNvPr>
          <p:cNvGraphicFramePr/>
          <p:nvPr/>
        </p:nvGraphicFramePr>
        <p:xfrm>
          <a:off x="9525" y="818443"/>
          <a:ext cx="12172949" cy="12729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ZoneTexte 2">
            <a:extLst>
              <a:ext uri="{FF2B5EF4-FFF2-40B4-BE49-F238E27FC236}">
                <a16:creationId xmlns:a16="http://schemas.microsoft.com/office/drawing/2014/main" id="{18DBD79B-6CDB-A323-29F8-261F197A4539}"/>
              </a:ext>
            </a:extLst>
          </p:cNvPr>
          <p:cNvSpPr txBox="1"/>
          <p:nvPr/>
        </p:nvSpPr>
        <p:spPr>
          <a:xfrm>
            <a:off x="759854" y="2472744"/>
            <a:ext cx="10586433" cy="1200329"/>
          </a:xfrm>
          <a:prstGeom prst="rect">
            <a:avLst/>
          </a:prstGeom>
          <a:noFill/>
        </p:spPr>
        <p:txBody>
          <a:bodyPr wrap="square" rtlCol="0">
            <a:spAutoFit/>
          </a:bodyPr>
          <a:lstStyle/>
          <a:p>
            <a:r>
              <a:rPr lang="fr-FR" dirty="0"/>
              <a:t>Soit le sous-ensemble {embrayage, boite de vitesse}, La puissance est transmise de l’arbre 33 de sortie de la transmission primaire à la chaîne secondaire 12. L’embrayage est de type multidisque, travaillant dans l’huile du carter moteur. Cinq ressorts hélicoïdaux 44 exercent un effort de pression entre les disques 23. La pièce 37 est le demi-carter inférieur de la boîte de vitesses,</a:t>
            </a:r>
          </a:p>
        </p:txBody>
      </p:sp>
      <p:sp>
        <p:nvSpPr>
          <p:cNvPr id="4" name="ZoneTexte 3">
            <a:extLst>
              <a:ext uri="{FF2B5EF4-FFF2-40B4-BE49-F238E27FC236}">
                <a16:creationId xmlns:a16="http://schemas.microsoft.com/office/drawing/2014/main" id="{A1486F66-B9CB-A427-95C4-65C330594621}"/>
              </a:ext>
            </a:extLst>
          </p:cNvPr>
          <p:cNvSpPr txBox="1"/>
          <p:nvPr/>
        </p:nvSpPr>
        <p:spPr>
          <a:xfrm>
            <a:off x="759853" y="3861271"/>
            <a:ext cx="10586433" cy="2862322"/>
          </a:xfrm>
          <a:prstGeom prst="rect">
            <a:avLst/>
          </a:prstGeom>
          <a:noFill/>
        </p:spPr>
        <p:txBody>
          <a:bodyPr wrap="square" rtlCol="0">
            <a:spAutoFit/>
          </a:bodyPr>
          <a:lstStyle/>
          <a:p>
            <a:r>
              <a:rPr lang="fr-FR" dirty="0"/>
              <a:t>Travail demandé :</a:t>
            </a:r>
          </a:p>
          <a:p>
            <a:pPr marL="342900" indent="-342900">
              <a:buAutoNum type="arabicParenR"/>
            </a:pPr>
            <a:r>
              <a:rPr lang="fr-FR" dirty="0"/>
              <a:t>Analyser les liaisons mécaniques élémentaires suivantes : 45-28, 28-27, 27-31. Montrer que cet ensemble est modélisable par une liaison 45-31 que l’on caractérisera.</a:t>
            </a:r>
          </a:p>
          <a:p>
            <a:pPr marL="342900" indent="-342900">
              <a:buAutoNum type="arabicParenR"/>
            </a:pPr>
            <a:r>
              <a:rPr lang="fr-FR" dirty="0"/>
              <a:t>Analyser les liaisons mécaniques élémentaires suivantes : 27-47, 47-29, 29-27. Montrer que cet ensemble est modélisable par une liaison 27-29 que l’on caractérisera.</a:t>
            </a:r>
          </a:p>
          <a:p>
            <a:pPr marL="342900" indent="-342900">
              <a:buAutoNum type="arabicParenR"/>
            </a:pPr>
            <a:r>
              <a:rPr lang="fr-FR" dirty="0"/>
              <a:t>Analyser les liaisons mécaniques suivantes : 37-1, 1-26. Etablir le graphe des liaisons correspondant et montrer que cet ensemble est modélisable par une liaison 37-26 que l’on caractérisera.</a:t>
            </a:r>
          </a:p>
          <a:p>
            <a:pPr marL="342900" indent="-342900">
              <a:buAutoNum type="arabicParenR"/>
            </a:pPr>
            <a:r>
              <a:rPr lang="fr-FR" dirty="0"/>
              <a:t>Analyser la liaison 29-26.</a:t>
            </a:r>
          </a:p>
          <a:p>
            <a:pPr marL="342900" indent="-342900">
              <a:buAutoNum type="arabicParenR"/>
            </a:pPr>
            <a:r>
              <a:rPr lang="fr-FR" dirty="0"/>
              <a:t>Etablir le schéma cinématique minimal.</a:t>
            </a:r>
          </a:p>
        </p:txBody>
      </p:sp>
    </p:spTree>
    <p:extLst>
      <p:ext uri="{BB962C8B-B14F-4D97-AF65-F5344CB8AC3E}">
        <p14:creationId xmlns:p14="http://schemas.microsoft.com/office/powerpoint/2010/main" val="2597645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C7977C4-F464-D449-B7C1-AE7D4292B8E4}"/>
              </a:ext>
            </a:extLst>
          </p:cNvPr>
          <p:cNvSpPr>
            <a:spLocks noGrp="1"/>
          </p:cNvSpPr>
          <p:nvPr>
            <p:ph type="title"/>
          </p:nvPr>
        </p:nvSpPr>
        <p:spPr/>
        <p:txBody>
          <a:bodyPr rtlCol="0"/>
          <a:lstStyle/>
          <a:p>
            <a:pPr rtl="0"/>
            <a:r>
              <a:rPr lang="fr-FR" dirty="0"/>
              <a:t>Les attendus</a:t>
            </a:r>
          </a:p>
        </p:txBody>
      </p:sp>
      <p:sp>
        <p:nvSpPr>
          <p:cNvPr id="4" name="Espace réservé du texte 3">
            <a:extLst>
              <a:ext uri="{FF2B5EF4-FFF2-40B4-BE49-F238E27FC236}">
                <a16:creationId xmlns:a16="http://schemas.microsoft.com/office/drawing/2014/main" id="{B46ECB84-B61A-8340-B7E3-FDD2403CEE57}"/>
              </a:ext>
            </a:extLst>
          </p:cNvPr>
          <p:cNvSpPr>
            <a:spLocks noGrp="1"/>
          </p:cNvSpPr>
          <p:nvPr>
            <p:ph type="body" sz="quarter" idx="21"/>
          </p:nvPr>
        </p:nvSpPr>
        <p:spPr/>
        <p:txBody>
          <a:bodyPr rtlCol="0"/>
          <a:lstStyle/>
          <a:p>
            <a:pPr rtl="0"/>
            <a:r>
              <a:rPr lang="fr-FR" dirty="0"/>
              <a:t>Modélisation des liaisons</a:t>
            </a:r>
          </a:p>
        </p:txBody>
      </p:sp>
      <p:sp>
        <p:nvSpPr>
          <p:cNvPr id="12" name="Espace réservé d’image 11" descr="Espace réservé à l’image">
            <a:extLst>
              <a:ext uri="{FF2B5EF4-FFF2-40B4-BE49-F238E27FC236}">
                <a16:creationId xmlns:a16="http://schemas.microsoft.com/office/drawing/2014/main" id="{235EF78C-6A94-4C8B-AA17-24CF0960F3CC}"/>
              </a:ext>
            </a:extLst>
          </p:cNvPr>
          <p:cNvSpPr>
            <a:spLocks noGrp="1"/>
          </p:cNvSpPr>
          <p:nvPr>
            <p:ph type="pic" sz="quarter" idx="22"/>
          </p:nvPr>
        </p:nvSpPr>
        <p:spPr/>
        <p:txBody>
          <a:bodyPr/>
          <a:lstStyle/>
          <a:p>
            <a:endParaRPr lang="fr-FR"/>
          </a:p>
        </p:txBody>
      </p:sp>
      <p:sp>
        <p:nvSpPr>
          <p:cNvPr id="5" name="Espace réservé du texte 4">
            <a:extLst>
              <a:ext uri="{FF2B5EF4-FFF2-40B4-BE49-F238E27FC236}">
                <a16:creationId xmlns:a16="http://schemas.microsoft.com/office/drawing/2014/main" id="{1E198F46-EA3E-D747-9F3D-910243C08741}"/>
              </a:ext>
            </a:extLst>
          </p:cNvPr>
          <p:cNvSpPr>
            <a:spLocks noGrp="1"/>
          </p:cNvSpPr>
          <p:nvPr>
            <p:ph type="body" sz="quarter" idx="10"/>
          </p:nvPr>
        </p:nvSpPr>
        <p:spPr>
          <a:xfrm>
            <a:off x="-1" y="2066537"/>
            <a:ext cx="8052619" cy="4800604"/>
          </a:xfrm>
        </p:spPr>
        <p:txBody>
          <a:bodyPr rtlCol="0"/>
          <a:lstStyle/>
          <a:p>
            <a:r>
              <a:rPr lang="fr-FR" dirty="0"/>
              <a:t>Définitions</a:t>
            </a:r>
          </a:p>
          <a:p>
            <a:endParaRPr lang="fr-FR" dirty="0"/>
          </a:p>
          <a:p>
            <a:r>
              <a:rPr lang="fr-FR" dirty="0"/>
              <a:t>Système matériel</a:t>
            </a:r>
          </a:p>
          <a:p>
            <a:endParaRPr lang="fr-FR" dirty="0"/>
          </a:p>
          <a:p>
            <a:r>
              <a:rPr lang="fr-FR" dirty="0"/>
              <a:t>Contacts géométriques</a:t>
            </a:r>
          </a:p>
          <a:p>
            <a:endParaRPr lang="fr-FR" dirty="0"/>
          </a:p>
          <a:p>
            <a:r>
              <a:rPr lang="fr-FR" dirty="0"/>
              <a:t>Classes d’équivalence</a:t>
            </a:r>
          </a:p>
          <a:p>
            <a:endParaRPr lang="fr-FR" dirty="0"/>
          </a:p>
          <a:p>
            <a:r>
              <a:rPr lang="fr-FR" dirty="0"/>
              <a:t>Schéma cinématique minimal</a:t>
            </a:r>
          </a:p>
          <a:p>
            <a:pPr rtl="0"/>
            <a:endParaRPr lang="fr-FR" dirty="0"/>
          </a:p>
        </p:txBody>
      </p:sp>
    </p:spTree>
    <p:extLst>
      <p:ext uri="{BB962C8B-B14F-4D97-AF65-F5344CB8AC3E}">
        <p14:creationId xmlns:p14="http://schemas.microsoft.com/office/powerpoint/2010/main" val="1689483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a:xfrm>
            <a:off x="-2120066" y="4961836"/>
            <a:ext cx="10515600" cy="1062232"/>
          </a:xfrm>
        </p:spPr>
        <p:txBody>
          <a:bodyPr rtlCol="0"/>
          <a:lstStyle/>
          <a:p>
            <a:pPr rtl="0"/>
            <a:r>
              <a:rPr lang="fr-FR" dirty="0"/>
              <a:t>contacts</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8" name="Image 27" descr="Une image contenant texte, dessin, croquis, livre&#10;&#10;Description générée automatiquement">
            <a:extLst>
              <a:ext uri="{FF2B5EF4-FFF2-40B4-BE49-F238E27FC236}">
                <a16:creationId xmlns:a16="http://schemas.microsoft.com/office/drawing/2014/main" id="{3354BDC7-2A21-BF01-E70F-4C5E74F8EB8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5055" t="40687" r="19377" b="10278"/>
          <a:stretch/>
        </p:blipFill>
        <p:spPr>
          <a:xfrm>
            <a:off x="1698251" y="369332"/>
            <a:ext cx="9315449" cy="6165153"/>
          </a:xfrm>
          <a:prstGeom prst="rect">
            <a:avLst/>
          </a:prstGeom>
        </p:spPr>
      </p:pic>
      <p:sp>
        <p:nvSpPr>
          <p:cNvPr id="29" name="ZoneTexte 28">
            <a:extLst>
              <a:ext uri="{FF2B5EF4-FFF2-40B4-BE49-F238E27FC236}">
                <a16:creationId xmlns:a16="http://schemas.microsoft.com/office/drawing/2014/main" id="{6646FC50-47B2-00E7-5575-E6E443DD1207}"/>
              </a:ext>
            </a:extLst>
          </p:cNvPr>
          <p:cNvSpPr txBox="1"/>
          <p:nvPr/>
        </p:nvSpPr>
        <p:spPr>
          <a:xfrm>
            <a:off x="9525" y="0"/>
            <a:ext cx="2961660" cy="369332"/>
          </a:xfrm>
          <a:prstGeom prst="rect">
            <a:avLst/>
          </a:prstGeom>
          <a:noFill/>
        </p:spPr>
        <p:txBody>
          <a:bodyPr wrap="square" rtlCol="0">
            <a:spAutoFit/>
          </a:bodyPr>
          <a:lstStyle/>
          <a:p>
            <a:r>
              <a:rPr lang="fr-FR" dirty="0"/>
              <a:t>Interrupteur pneumatique</a:t>
            </a:r>
          </a:p>
        </p:txBody>
      </p:sp>
    </p:spTree>
    <p:extLst>
      <p:ext uri="{BB962C8B-B14F-4D97-AF65-F5344CB8AC3E}">
        <p14:creationId xmlns:p14="http://schemas.microsoft.com/office/powerpoint/2010/main" val="2621392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p:txBody>
          <a:bodyPr rtlCol="0"/>
          <a:lstStyle/>
          <a:p>
            <a:pPr rtl="0"/>
            <a:r>
              <a:rPr lang="fr-FR" dirty="0"/>
              <a:t>Caractéristiques technologiques des contacts</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8" name="Image 27" descr="Une image contenant texte, dessin, croquis, livre&#10;&#10;Description générée automatiquement">
            <a:extLst>
              <a:ext uri="{FF2B5EF4-FFF2-40B4-BE49-F238E27FC236}">
                <a16:creationId xmlns:a16="http://schemas.microsoft.com/office/drawing/2014/main" id="{3354BDC7-2A21-BF01-E70F-4C5E74F8EB8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5055" t="40687" r="19377" b="10278"/>
          <a:stretch/>
        </p:blipFill>
        <p:spPr>
          <a:xfrm>
            <a:off x="1495425" y="565846"/>
            <a:ext cx="9315449" cy="6165153"/>
          </a:xfrm>
          <a:prstGeom prst="rect">
            <a:avLst/>
          </a:prstGeom>
        </p:spPr>
      </p:pic>
      <p:sp>
        <p:nvSpPr>
          <p:cNvPr id="29" name="ZoneTexte 28">
            <a:extLst>
              <a:ext uri="{FF2B5EF4-FFF2-40B4-BE49-F238E27FC236}">
                <a16:creationId xmlns:a16="http://schemas.microsoft.com/office/drawing/2014/main" id="{6646FC50-47B2-00E7-5575-E6E443DD1207}"/>
              </a:ext>
            </a:extLst>
          </p:cNvPr>
          <p:cNvSpPr txBox="1"/>
          <p:nvPr/>
        </p:nvSpPr>
        <p:spPr>
          <a:xfrm>
            <a:off x="9525" y="0"/>
            <a:ext cx="2961660" cy="369332"/>
          </a:xfrm>
          <a:prstGeom prst="rect">
            <a:avLst/>
          </a:prstGeom>
          <a:noFill/>
        </p:spPr>
        <p:txBody>
          <a:bodyPr wrap="square" rtlCol="0">
            <a:spAutoFit/>
          </a:bodyPr>
          <a:lstStyle/>
          <a:p>
            <a:r>
              <a:rPr lang="fr-FR" dirty="0"/>
              <a:t>Interrupteur pneumatique</a:t>
            </a:r>
          </a:p>
        </p:txBody>
      </p:sp>
      <p:sp>
        <p:nvSpPr>
          <p:cNvPr id="30" name="Rectangle 29">
            <a:extLst>
              <a:ext uri="{FF2B5EF4-FFF2-40B4-BE49-F238E27FC236}">
                <a16:creationId xmlns:a16="http://schemas.microsoft.com/office/drawing/2014/main" id="{1AC01D73-99D2-AF4C-73B2-15A19DC97208}"/>
              </a:ext>
            </a:extLst>
          </p:cNvPr>
          <p:cNvSpPr/>
          <p:nvPr/>
        </p:nvSpPr>
        <p:spPr>
          <a:xfrm>
            <a:off x="8220075" y="1000124"/>
            <a:ext cx="2190750" cy="2581275"/>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a:extLst>
              <a:ext uri="{FF2B5EF4-FFF2-40B4-BE49-F238E27FC236}">
                <a16:creationId xmlns:a16="http://schemas.microsoft.com/office/drawing/2014/main" id="{C88E0370-EA1D-BDDB-168F-8E5219D3EB90}"/>
              </a:ext>
            </a:extLst>
          </p:cNvPr>
          <p:cNvSpPr/>
          <p:nvPr/>
        </p:nvSpPr>
        <p:spPr>
          <a:xfrm>
            <a:off x="8315325" y="3562577"/>
            <a:ext cx="2419350" cy="2581275"/>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6608401A-835E-67BD-6590-D3351AEC68B4}"/>
              </a:ext>
            </a:extLst>
          </p:cNvPr>
          <p:cNvSpPr/>
          <p:nvPr/>
        </p:nvSpPr>
        <p:spPr>
          <a:xfrm>
            <a:off x="6105525" y="990828"/>
            <a:ext cx="2114550" cy="1171348"/>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a:extLst>
              <a:ext uri="{FF2B5EF4-FFF2-40B4-BE49-F238E27FC236}">
                <a16:creationId xmlns:a16="http://schemas.microsoft.com/office/drawing/2014/main" id="{02DD3207-207D-D22D-7E7D-D384077AFC62}"/>
              </a:ext>
            </a:extLst>
          </p:cNvPr>
          <p:cNvSpPr/>
          <p:nvPr/>
        </p:nvSpPr>
        <p:spPr>
          <a:xfrm>
            <a:off x="10410824" y="1120616"/>
            <a:ext cx="209551" cy="507463"/>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a16="http://schemas.microsoft.com/office/drawing/2014/main" id="{0AE45119-DB6D-1C85-5A30-1F0818D2D097}"/>
              </a:ext>
            </a:extLst>
          </p:cNvPr>
          <p:cNvSpPr/>
          <p:nvPr/>
        </p:nvSpPr>
        <p:spPr>
          <a:xfrm>
            <a:off x="10410824" y="1675385"/>
            <a:ext cx="304801" cy="1887191"/>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a:extLst>
              <a:ext uri="{FF2B5EF4-FFF2-40B4-BE49-F238E27FC236}">
                <a16:creationId xmlns:a16="http://schemas.microsoft.com/office/drawing/2014/main" id="{D94305B6-73E5-103D-C818-D82C97CBBF57}"/>
              </a:ext>
            </a:extLst>
          </p:cNvPr>
          <p:cNvSpPr/>
          <p:nvPr/>
        </p:nvSpPr>
        <p:spPr>
          <a:xfrm>
            <a:off x="6517175" y="2162511"/>
            <a:ext cx="888427" cy="1062232"/>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a:extLst>
              <a:ext uri="{FF2B5EF4-FFF2-40B4-BE49-F238E27FC236}">
                <a16:creationId xmlns:a16="http://schemas.microsoft.com/office/drawing/2014/main" id="{25E502F0-1685-6F4A-0815-B6FD97F5AF76}"/>
              </a:ext>
            </a:extLst>
          </p:cNvPr>
          <p:cNvSpPr/>
          <p:nvPr/>
        </p:nvSpPr>
        <p:spPr>
          <a:xfrm>
            <a:off x="7400925" y="2162175"/>
            <a:ext cx="819150" cy="1171347"/>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a:extLst>
              <a:ext uri="{FF2B5EF4-FFF2-40B4-BE49-F238E27FC236}">
                <a16:creationId xmlns:a16="http://schemas.microsoft.com/office/drawing/2014/main" id="{01E15FFF-51EA-B5B2-F84E-DB8DB0EE8444}"/>
              </a:ext>
            </a:extLst>
          </p:cNvPr>
          <p:cNvSpPr/>
          <p:nvPr/>
        </p:nvSpPr>
        <p:spPr>
          <a:xfrm>
            <a:off x="7128680" y="3224781"/>
            <a:ext cx="281769" cy="108741"/>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a:extLst>
              <a:ext uri="{FF2B5EF4-FFF2-40B4-BE49-F238E27FC236}">
                <a16:creationId xmlns:a16="http://schemas.microsoft.com/office/drawing/2014/main" id="{44BD7A06-0556-0355-C241-305078A6753B}"/>
              </a:ext>
            </a:extLst>
          </p:cNvPr>
          <p:cNvSpPr/>
          <p:nvPr/>
        </p:nvSpPr>
        <p:spPr>
          <a:xfrm>
            <a:off x="6471456" y="2159381"/>
            <a:ext cx="45719" cy="1269619"/>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a:extLst>
              <a:ext uri="{FF2B5EF4-FFF2-40B4-BE49-F238E27FC236}">
                <a16:creationId xmlns:a16="http://schemas.microsoft.com/office/drawing/2014/main" id="{A72AB482-1392-05CA-A58F-33B5B8B6A5AA}"/>
              </a:ext>
            </a:extLst>
          </p:cNvPr>
          <p:cNvSpPr/>
          <p:nvPr/>
        </p:nvSpPr>
        <p:spPr>
          <a:xfrm>
            <a:off x="7728756" y="3332416"/>
            <a:ext cx="491319" cy="45719"/>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39">
            <a:extLst>
              <a:ext uri="{FF2B5EF4-FFF2-40B4-BE49-F238E27FC236}">
                <a16:creationId xmlns:a16="http://schemas.microsoft.com/office/drawing/2014/main" id="{C09E70B2-DC5B-3251-8CD5-67FA7D3ECC13}"/>
              </a:ext>
            </a:extLst>
          </p:cNvPr>
          <p:cNvSpPr/>
          <p:nvPr/>
        </p:nvSpPr>
        <p:spPr>
          <a:xfrm>
            <a:off x="7902197" y="3373586"/>
            <a:ext cx="317877" cy="101731"/>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a:extLst>
              <a:ext uri="{FF2B5EF4-FFF2-40B4-BE49-F238E27FC236}">
                <a16:creationId xmlns:a16="http://schemas.microsoft.com/office/drawing/2014/main" id="{B18DE8C3-E441-69ED-EF6B-D9BAF33C83BE}"/>
              </a:ext>
            </a:extLst>
          </p:cNvPr>
          <p:cNvSpPr/>
          <p:nvPr/>
        </p:nvSpPr>
        <p:spPr>
          <a:xfrm>
            <a:off x="7913287" y="3477211"/>
            <a:ext cx="143441" cy="101732"/>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a:extLst>
              <a:ext uri="{FF2B5EF4-FFF2-40B4-BE49-F238E27FC236}">
                <a16:creationId xmlns:a16="http://schemas.microsoft.com/office/drawing/2014/main" id="{B29BF016-23E7-7DA0-8D3B-267FDC9EF13F}"/>
              </a:ext>
            </a:extLst>
          </p:cNvPr>
          <p:cNvSpPr/>
          <p:nvPr/>
        </p:nvSpPr>
        <p:spPr>
          <a:xfrm>
            <a:off x="8109473" y="3474551"/>
            <a:ext cx="110602" cy="99843"/>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a16="http://schemas.microsoft.com/office/drawing/2014/main" id="{AB8B3EE3-D124-E83F-B8CF-A61874D34341}"/>
              </a:ext>
            </a:extLst>
          </p:cNvPr>
          <p:cNvSpPr/>
          <p:nvPr/>
        </p:nvSpPr>
        <p:spPr>
          <a:xfrm>
            <a:off x="7708854" y="3886439"/>
            <a:ext cx="281769" cy="59014"/>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43">
            <a:extLst>
              <a:ext uri="{FF2B5EF4-FFF2-40B4-BE49-F238E27FC236}">
                <a16:creationId xmlns:a16="http://schemas.microsoft.com/office/drawing/2014/main" id="{1622D87C-5CC8-BEBF-7DAE-DDFC7B658EC1}"/>
              </a:ext>
            </a:extLst>
          </p:cNvPr>
          <p:cNvSpPr/>
          <p:nvPr/>
        </p:nvSpPr>
        <p:spPr>
          <a:xfrm>
            <a:off x="7128680" y="3945530"/>
            <a:ext cx="836591" cy="113537"/>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a:extLst>
              <a:ext uri="{FF2B5EF4-FFF2-40B4-BE49-F238E27FC236}">
                <a16:creationId xmlns:a16="http://schemas.microsoft.com/office/drawing/2014/main" id="{7BD98839-25D2-D422-8C6A-7D051B5A9535}"/>
              </a:ext>
            </a:extLst>
          </p:cNvPr>
          <p:cNvSpPr/>
          <p:nvPr/>
        </p:nvSpPr>
        <p:spPr>
          <a:xfrm>
            <a:off x="6471456" y="4057005"/>
            <a:ext cx="1479929" cy="108741"/>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a:extLst>
              <a:ext uri="{FF2B5EF4-FFF2-40B4-BE49-F238E27FC236}">
                <a16:creationId xmlns:a16="http://schemas.microsoft.com/office/drawing/2014/main" id="{D0224C82-C7D8-2FD7-3DB5-6739FABFDACC}"/>
              </a:ext>
            </a:extLst>
          </p:cNvPr>
          <p:cNvSpPr/>
          <p:nvPr/>
        </p:nvSpPr>
        <p:spPr>
          <a:xfrm>
            <a:off x="6525147" y="3225064"/>
            <a:ext cx="60608" cy="108741"/>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a:extLst>
              <a:ext uri="{FF2B5EF4-FFF2-40B4-BE49-F238E27FC236}">
                <a16:creationId xmlns:a16="http://schemas.microsoft.com/office/drawing/2014/main" id="{168DCFA3-5961-75F4-3D13-5D922F366F74}"/>
              </a:ext>
            </a:extLst>
          </p:cNvPr>
          <p:cNvSpPr/>
          <p:nvPr/>
        </p:nvSpPr>
        <p:spPr>
          <a:xfrm>
            <a:off x="6471456" y="4165746"/>
            <a:ext cx="1374530" cy="1463765"/>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Triangle isocèle 47">
            <a:extLst>
              <a:ext uri="{FF2B5EF4-FFF2-40B4-BE49-F238E27FC236}">
                <a16:creationId xmlns:a16="http://schemas.microsoft.com/office/drawing/2014/main" id="{5090E232-0587-7A14-C84C-5DEF0DE60A01}"/>
              </a:ext>
            </a:extLst>
          </p:cNvPr>
          <p:cNvSpPr/>
          <p:nvPr/>
        </p:nvSpPr>
        <p:spPr>
          <a:xfrm rot="5400000" flipH="1">
            <a:off x="7643435" y="4368295"/>
            <a:ext cx="500349" cy="95250"/>
          </a:xfrm>
          <a:prstGeom prst="triangle">
            <a:avLst>
              <a:gd name="adj" fmla="val 100000"/>
            </a:avLst>
          </a:prstGeom>
          <a:solidFill>
            <a:srgbClr val="AE85FF">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48">
            <a:extLst>
              <a:ext uri="{FF2B5EF4-FFF2-40B4-BE49-F238E27FC236}">
                <a16:creationId xmlns:a16="http://schemas.microsoft.com/office/drawing/2014/main" id="{D31CE14C-1F65-666C-5444-EC8D063342C5}"/>
              </a:ext>
            </a:extLst>
          </p:cNvPr>
          <p:cNvSpPr/>
          <p:nvPr/>
        </p:nvSpPr>
        <p:spPr>
          <a:xfrm>
            <a:off x="8056727" y="3988135"/>
            <a:ext cx="258597" cy="1819149"/>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Rectangle 49">
            <a:extLst>
              <a:ext uri="{FF2B5EF4-FFF2-40B4-BE49-F238E27FC236}">
                <a16:creationId xmlns:a16="http://schemas.microsoft.com/office/drawing/2014/main" id="{C6F7EF51-9DA7-9409-47C5-A4C94B56B36C}"/>
              </a:ext>
            </a:extLst>
          </p:cNvPr>
          <p:cNvSpPr/>
          <p:nvPr/>
        </p:nvSpPr>
        <p:spPr>
          <a:xfrm>
            <a:off x="8023890" y="3901589"/>
            <a:ext cx="61984" cy="84089"/>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ectangle 50">
            <a:extLst>
              <a:ext uri="{FF2B5EF4-FFF2-40B4-BE49-F238E27FC236}">
                <a16:creationId xmlns:a16="http://schemas.microsoft.com/office/drawing/2014/main" id="{75C7E421-B26B-69C0-06C8-5F33C7DFF07D}"/>
              </a:ext>
            </a:extLst>
          </p:cNvPr>
          <p:cNvSpPr/>
          <p:nvPr/>
        </p:nvSpPr>
        <p:spPr>
          <a:xfrm>
            <a:off x="7913998" y="3749054"/>
            <a:ext cx="76626" cy="137308"/>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Rectangle 51">
            <a:extLst>
              <a:ext uri="{FF2B5EF4-FFF2-40B4-BE49-F238E27FC236}">
                <a16:creationId xmlns:a16="http://schemas.microsoft.com/office/drawing/2014/main" id="{BB7C2A3D-EB30-61B6-3710-2A8D4905CF15}"/>
              </a:ext>
            </a:extLst>
          </p:cNvPr>
          <p:cNvSpPr/>
          <p:nvPr/>
        </p:nvSpPr>
        <p:spPr>
          <a:xfrm>
            <a:off x="8010865" y="3985677"/>
            <a:ext cx="45719" cy="1662371"/>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Rectangle 52">
            <a:extLst>
              <a:ext uri="{FF2B5EF4-FFF2-40B4-BE49-F238E27FC236}">
                <a16:creationId xmlns:a16="http://schemas.microsoft.com/office/drawing/2014/main" id="{74CDCE21-ED1F-B700-9313-A02242A97DBE}"/>
              </a:ext>
            </a:extLst>
          </p:cNvPr>
          <p:cNvSpPr/>
          <p:nvPr/>
        </p:nvSpPr>
        <p:spPr>
          <a:xfrm>
            <a:off x="7845984" y="4670580"/>
            <a:ext cx="164738" cy="977467"/>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Triangle isocèle 53">
            <a:extLst>
              <a:ext uri="{FF2B5EF4-FFF2-40B4-BE49-F238E27FC236}">
                <a16:creationId xmlns:a16="http://schemas.microsoft.com/office/drawing/2014/main" id="{EDFBD6E6-E5D3-1CE2-F67D-4C9FB1C8E00A}"/>
              </a:ext>
            </a:extLst>
          </p:cNvPr>
          <p:cNvSpPr/>
          <p:nvPr/>
        </p:nvSpPr>
        <p:spPr>
          <a:xfrm rot="16200000" flipH="1">
            <a:off x="7634652" y="4292270"/>
            <a:ext cx="640105" cy="112038"/>
          </a:xfrm>
          <a:prstGeom prst="triangle">
            <a:avLst>
              <a:gd name="adj" fmla="val 100000"/>
            </a:avLst>
          </a:prstGeom>
          <a:solidFill>
            <a:srgbClr val="AE85FF">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Rectangle 54">
            <a:extLst>
              <a:ext uri="{FF2B5EF4-FFF2-40B4-BE49-F238E27FC236}">
                <a16:creationId xmlns:a16="http://schemas.microsoft.com/office/drawing/2014/main" id="{9909A90C-507C-A68B-F94B-4DEE172EB704}"/>
              </a:ext>
            </a:extLst>
          </p:cNvPr>
          <p:cNvSpPr/>
          <p:nvPr/>
        </p:nvSpPr>
        <p:spPr>
          <a:xfrm>
            <a:off x="5731434" y="1096963"/>
            <a:ext cx="374090" cy="531116"/>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Rectangle 55">
            <a:extLst>
              <a:ext uri="{FF2B5EF4-FFF2-40B4-BE49-F238E27FC236}">
                <a16:creationId xmlns:a16="http://schemas.microsoft.com/office/drawing/2014/main" id="{4A182AA3-E352-C5C8-FAD3-510DEA370EEF}"/>
              </a:ext>
            </a:extLst>
          </p:cNvPr>
          <p:cNvSpPr/>
          <p:nvPr/>
        </p:nvSpPr>
        <p:spPr>
          <a:xfrm>
            <a:off x="5486400" y="1778819"/>
            <a:ext cx="619124" cy="808338"/>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Rectangle 56">
            <a:extLst>
              <a:ext uri="{FF2B5EF4-FFF2-40B4-BE49-F238E27FC236}">
                <a16:creationId xmlns:a16="http://schemas.microsoft.com/office/drawing/2014/main" id="{F36F3DAA-DCD0-A832-83DA-6E9C77D99D7B}"/>
              </a:ext>
            </a:extLst>
          </p:cNvPr>
          <p:cNvSpPr/>
          <p:nvPr/>
        </p:nvSpPr>
        <p:spPr>
          <a:xfrm>
            <a:off x="4836795" y="2307743"/>
            <a:ext cx="651522" cy="876782"/>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Rectangle 57">
            <a:extLst>
              <a:ext uri="{FF2B5EF4-FFF2-40B4-BE49-F238E27FC236}">
                <a16:creationId xmlns:a16="http://schemas.microsoft.com/office/drawing/2014/main" id="{44D9DC49-5C2B-EDA2-42B8-683DAD2B26E4}"/>
              </a:ext>
            </a:extLst>
          </p:cNvPr>
          <p:cNvSpPr/>
          <p:nvPr/>
        </p:nvSpPr>
        <p:spPr>
          <a:xfrm>
            <a:off x="6105525" y="2163108"/>
            <a:ext cx="222024" cy="716617"/>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Rectangle 58">
            <a:extLst>
              <a:ext uri="{FF2B5EF4-FFF2-40B4-BE49-F238E27FC236}">
                <a16:creationId xmlns:a16="http://schemas.microsoft.com/office/drawing/2014/main" id="{F00E9258-35AD-CFBD-BB2F-E4E6D8AFE95C}"/>
              </a:ext>
            </a:extLst>
          </p:cNvPr>
          <p:cNvSpPr/>
          <p:nvPr/>
        </p:nvSpPr>
        <p:spPr>
          <a:xfrm>
            <a:off x="5982220" y="2879725"/>
            <a:ext cx="142877" cy="358308"/>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Rectangle 59">
            <a:extLst>
              <a:ext uri="{FF2B5EF4-FFF2-40B4-BE49-F238E27FC236}">
                <a16:creationId xmlns:a16="http://schemas.microsoft.com/office/drawing/2014/main" id="{CCC80DF2-A973-4EFC-9260-F054DA236A69}"/>
              </a:ext>
            </a:extLst>
          </p:cNvPr>
          <p:cNvSpPr/>
          <p:nvPr/>
        </p:nvSpPr>
        <p:spPr>
          <a:xfrm>
            <a:off x="5982743" y="2587157"/>
            <a:ext cx="122782" cy="291636"/>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Rectangle 60">
            <a:extLst>
              <a:ext uri="{FF2B5EF4-FFF2-40B4-BE49-F238E27FC236}">
                <a16:creationId xmlns:a16="http://schemas.microsoft.com/office/drawing/2014/main" id="{CE1A1290-6230-F166-CDD7-A2CF77B351A3}"/>
              </a:ext>
            </a:extLst>
          </p:cNvPr>
          <p:cNvSpPr/>
          <p:nvPr/>
        </p:nvSpPr>
        <p:spPr>
          <a:xfrm>
            <a:off x="5484727" y="2583037"/>
            <a:ext cx="497492" cy="601488"/>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Rectangle 61">
            <a:extLst>
              <a:ext uri="{FF2B5EF4-FFF2-40B4-BE49-F238E27FC236}">
                <a16:creationId xmlns:a16="http://schemas.microsoft.com/office/drawing/2014/main" id="{5F05EF93-432D-EB8E-3BD6-31A897338BA4}"/>
              </a:ext>
            </a:extLst>
          </p:cNvPr>
          <p:cNvSpPr/>
          <p:nvPr/>
        </p:nvSpPr>
        <p:spPr>
          <a:xfrm>
            <a:off x="4156075" y="2307743"/>
            <a:ext cx="677869" cy="876782"/>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Rectangle 62">
            <a:extLst>
              <a:ext uri="{FF2B5EF4-FFF2-40B4-BE49-F238E27FC236}">
                <a16:creationId xmlns:a16="http://schemas.microsoft.com/office/drawing/2014/main" id="{FA25CE71-1ABA-65C3-E2E2-A8F6AACEB7F8}"/>
              </a:ext>
            </a:extLst>
          </p:cNvPr>
          <p:cNvSpPr/>
          <p:nvPr/>
        </p:nvSpPr>
        <p:spPr>
          <a:xfrm>
            <a:off x="3028335" y="2307743"/>
            <a:ext cx="1126903" cy="134189"/>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Rectangle 63">
            <a:extLst>
              <a:ext uri="{FF2B5EF4-FFF2-40B4-BE49-F238E27FC236}">
                <a16:creationId xmlns:a16="http://schemas.microsoft.com/office/drawing/2014/main" id="{92067DC1-C6E4-4B22-FAE2-5A2D4278B696}"/>
              </a:ext>
            </a:extLst>
          </p:cNvPr>
          <p:cNvSpPr/>
          <p:nvPr/>
        </p:nvSpPr>
        <p:spPr>
          <a:xfrm rot="2277331">
            <a:off x="2943421" y="2349168"/>
            <a:ext cx="93832" cy="137007"/>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Rectangle 64">
            <a:extLst>
              <a:ext uri="{FF2B5EF4-FFF2-40B4-BE49-F238E27FC236}">
                <a16:creationId xmlns:a16="http://schemas.microsoft.com/office/drawing/2014/main" id="{413A46E0-65C6-2FA3-43B7-28701F442CB4}"/>
              </a:ext>
            </a:extLst>
          </p:cNvPr>
          <p:cNvSpPr/>
          <p:nvPr/>
        </p:nvSpPr>
        <p:spPr>
          <a:xfrm>
            <a:off x="2872962" y="2444750"/>
            <a:ext cx="121834" cy="850438"/>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Rectangle 67">
            <a:extLst>
              <a:ext uri="{FF2B5EF4-FFF2-40B4-BE49-F238E27FC236}">
                <a16:creationId xmlns:a16="http://schemas.microsoft.com/office/drawing/2014/main" id="{8E075728-6D2E-1D7E-5343-87D64AFF50DC}"/>
              </a:ext>
            </a:extLst>
          </p:cNvPr>
          <p:cNvSpPr/>
          <p:nvPr/>
        </p:nvSpPr>
        <p:spPr>
          <a:xfrm>
            <a:off x="2999522" y="2444750"/>
            <a:ext cx="238978" cy="736957"/>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Rectangle 69">
            <a:extLst>
              <a:ext uri="{FF2B5EF4-FFF2-40B4-BE49-F238E27FC236}">
                <a16:creationId xmlns:a16="http://schemas.microsoft.com/office/drawing/2014/main" id="{A08E6D1B-F5F3-2BA9-0575-BEAA1DA36F43}"/>
              </a:ext>
            </a:extLst>
          </p:cNvPr>
          <p:cNvSpPr/>
          <p:nvPr/>
        </p:nvSpPr>
        <p:spPr>
          <a:xfrm>
            <a:off x="3143429" y="3181706"/>
            <a:ext cx="95071" cy="87323"/>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Rectangle 70">
            <a:extLst>
              <a:ext uri="{FF2B5EF4-FFF2-40B4-BE49-F238E27FC236}">
                <a16:creationId xmlns:a16="http://schemas.microsoft.com/office/drawing/2014/main" id="{1747EB72-13D3-40A5-E36B-D996A355212C}"/>
              </a:ext>
            </a:extLst>
          </p:cNvPr>
          <p:cNvSpPr/>
          <p:nvPr/>
        </p:nvSpPr>
        <p:spPr>
          <a:xfrm>
            <a:off x="1758407" y="2900551"/>
            <a:ext cx="1120201" cy="414086"/>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Rectangle 71">
            <a:extLst>
              <a:ext uri="{FF2B5EF4-FFF2-40B4-BE49-F238E27FC236}">
                <a16:creationId xmlns:a16="http://schemas.microsoft.com/office/drawing/2014/main" id="{FB88ADD9-6BBE-4DD2-74FD-8C8544CC58F9}"/>
              </a:ext>
            </a:extLst>
          </p:cNvPr>
          <p:cNvSpPr/>
          <p:nvPr/>
        </p:nvSpPr>
        <p:spPr>
          <a:xfrm>
            <a:off x="1733055" y="3317429"/>
            <a:ext cx="331335" cy="984696"/>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Rectangle 72">
            <a:extLst>
              <a:ext uri="{FF2B5EF4-FFF2-40B4-BE49-F238E27FC236}">
                <a16:creationId xmlns:a16="http://schemas.microsoft.com/office/drawing/2014/main" id="{F28BD574-70E3-1ECC-3126-05B3C043545B}"/>
              </a:ext>
            </a:extLst>
          </p:cNvPr>
          <p:cNvSpPr/>
          <p:nvPr/>
        </p:nvSpPr>
        <p:spPr>
          <a:xfrm>
            <a:off x="2062069" y="3574394"/>
            <a:ext cx="110603" cy="76856"/>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Rectangle 73">
            <a:extLst>
              <a:ext uri="{FF2B5EF4-FFF2-40B4-BE49-F238E27FC236}">
                <a16:creationId xmlns:a16="http://schemas.microsoft.com/office/drawing/2014/main" id="{C728AE1A-B8C7-7543-7046-F979AD1B81D1}"/>
              </a:ext>
            </a:extLst>
          </p:cNvPr>
          <p:cNvSpPr/>
          <p:nvPr/>
        </p:nvSpPr>
        <p:spPr>
          <a:xfrm>
            <a:off x="2060434" y="3943633"/>
            <a:ext cx="209691" cy="358492"/>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Rectangle 74">
            <a:extLst>
              <a:ext uri="{FF2B5EF4-FFF2-40B4-BE49-F238E27FC236}">
                <a16:creationId xmlns:a16="http://schemas.microsoft.com/office/drawing/2014/main" id="{C8534C2C-62C6-D00E-DBBD-035FDD0D5174}"/>
              </a:ext>
            </a:extLst>
          </p:cNvPr>
          <p:cNvSpPr/>
          <p:nvPr/>
        </p:nvSpPr>
        <p:spPr>
          <a:xfrm>
            <a:off x="2273300" y="4102683"/>
            <a:ext cx="110603" cy="199442"/>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Rectangle 75">
            <a:extLst>
              <a:ext uri="{FF2B5EF4-FFF2-40B4-BE49-F238E27FC236}">
                <a16:creationId xmlns:a16="http://schemas.microsoft.com/office/drawing/2014/main" id="{BFE4B23D-FC68-F8E4-38D4-BEDCBE0D017B}"/>
              </a:ext>
            </a:extLst>
          </p:cNvPr>
          <p:cNvSpPr/>
          <p:nvPr/>
        </p:nvSpPr>
        <p:spPr>
          <a:xfrm>
            <a:off x="2351328" y="3943633"/>
            <a:ext cx="619857" cy="390242"/>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Rectangle 76">
            <a:extLst>
              <a:ext uri="{FF2B5EF4-FFF2-40B4-BE49-F238E27FC236}">
                <a16:creationId xmlns:a16="http://schemas.microsoft.com/office/drawing/2014/main" id="{42BD8FAA-622C-744E-44AA-538091C04F56}"/>
              </a:ext>
            </a:extLst>
          </p:cNvPr>
          <p:cNvSpPr/>
          <p:nvPr/>
        </p:nvSpPr>
        <p:spPr>
          <a:xfrm>
            <a:off x="2971185" y="4062029"/>
            <a:ext cx="154843" cy="850438"/>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Rectangle 77">
            <a:extLst>
              <a:ext uri="{FF2B5EF4-FFF2-40B4-BE49-F238E27FC236}">
                <a16:creationId xmlns:a16="http://schemas.microsoft.com/office/drawing/2014/main" id="{447E473B-2179-2AC6-90EA-2A942869FB43}"/>
              </a:ext>
            </a:extLst>
          </p:cNvPr>
          <p:cNvSpPr/>
          <p:nvPr/>
        </p:nvSpPr>
        <p:spPr>
          <a:xfrm>
            <a:off x="2832100" y="4333875"/>
            <a:ext cx="135285" cy="578592"/>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Rectangle 78">
            <a:extLst>
              <a:ext uri="{FF2B5EF4-FFF2-40B4-BE49-F238E27FC236}">
                <a16:creationId xmlns:a16="http://schemas.microsoft.com/office/drawing/2014/main" id="{48BB0D4D-0854-EA9B-29FE-F6D021725616}"/>
              </a:ext>
            </a:extLst>
          </p:cNvPr>
          <p:cNvSpPr/>
          <p:nvPr/>
        </p:nvSpPr>
        <p:spPr>
          <a:xfrm>
            <a:off x="3121287" y="3966423"/>
            <a:ext cx="95072" cy="946043"/>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Rectangle 79">
            <a:extLst>
              <a:ext uri="{FF2B5EF4-FFF2-40B4-BE49-F238E27FC236}">
                <a16:creationId xmlns:a16="http://schemas.microsoft.com/office/drawing/2014/main" id="{1A171BC6-23B5-9CB6-20A9-EF0744ADDECF}"/>
              </a:ext>
            </a:extLst>
          </p:cNvPr>
          <p:cNvSpPr/>
          <p:nvPr/>
        </p:nvSpPr>
        <p:spPr>
          <a:xfrm>
            <a:off x="3216359" y="4734094"/>
            <a:ext cx="3090218" cy="178372"/>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Rectangle 80">
            <a:extLst>
              <a:ext uri="{FF2B5EF4-FFF2-40B4-BE49-F238E27FC236}">
                <a16:creationId xmlns:a16="http://schemas.microsoft.com/office/drawing/2014/main" id="{1E7B993E-8DEA-925C-DB30-EFC1896AE2BA}"/>
              </a:ext>
            </a:extLst>
          </p:cNvPr>
          <p:cNvSpPr/>
          <p:nvPr/>
        </p:nvSpPr>
        <p:spPr>
          <a:xfrm>
            <a:off x="3562845" y="4646772"/>
            <a:ext cx="1964830" cy="86390"/>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Rectangle 81">
            <a:extLst>
              <a:ext uri="{FF2B5EF4-FFF2-40B4-BE49-F238E27FC236}">
                <a16:creationId xmlns:a16="http://schemas.microsoft.com/office/drawing/2014/main" id="{303DFC47-0697-F351-2381-467B810CE856}"/>
              </a:ext>
            </a:extLst>
          </p:cNvPr>
          <p:cNvSpPr/>
          <p:nvPr/>
        </p:nvSpPr>
        <p:spPr>
          <a:xfrm>
            <a:off x="4121624" y="4095461"/>
            <a:ext cx="1983900" cy="553554"/>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Rectangle 82">
            <a:extLst>
              <a:ext uri="{FF2B5EF4-FFF2-40B4-BE49-F238E27FC236}">
                <a16:creationId xmlns:a16="http://schemas.microsoft.com/office/drawing/2014/main" id="{05BE5417-6FA2-04C2-9827-45F279AB3D47}"/>
              </a:ext>
            </a:extLst>
          </p:cNvPr>
          <p:cNvSpPr/>
          <p:nvPr/>
        </p:nvSpPr>
        <p:spPr>
          <a:xfrm>
            <a:off x="6108699" y="4403380"/>
            <a:ext cx="183530" cy="336607"/>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 name="Rectangle 83">
            <a:extLst>
              <a:ext uri="{FF2B5EF4-FFF2-40B4-BE49-F238E27FC236}">
                <a16:creationId xmlns:a16="http://schemas.microsoft.com/office/drawing/2014/main" id="{28DC22EB-E4FD-47C9-0AB1-79374532BEBA}"/>
              </a:ext>
            </a:extLst>
          </p:cNvPr>
          <p:cNvSpPr/>
          <p:nvPr/>
        </p:nvSpPr>
        <p:spPr>
          <a:xfrm>
            <a:off x="5527111" y="4648559"/>
            <a:ext cx="578270" cy="84604"/>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 name="Rectangle 84">
            <a:extLst>
              <a:ext uri="{FF2B5EF4-FFF2-40B4-BE49-F238E27FC236}">
                <a16:creationId xmlns:a16="http://schemas.microsoft.com/office/drawing/2014/main" id="{C96BA0A9-FB6A-17D9-A0C0-0BAE0D925AC8}"/>
              </a:ext>
            </a:extLst>
          </p:cNvPr>
          <p:cNvSpPr/>
          <p:nvPr/>
        </p:nvSpPr>
        <p:spPr>
          <a:xfrm>
            <a:off x="3787337" y="4339366"/>
            <a:ext cx="75546" cy="267728"/>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 name="Rectangle 85">
            <a:extLst>
              <a:ext uri="{FF2B5EF4-FFF2-40B4-BE49-F238E27FC236}">
                <a16:creationId xmlns:a16="http://schemas.microsoft.com/office/drawing/2014/main" id="{C3164394-BC59-C537-063D-DCBE36D0D839}"/>
              </a:ext>
            </a:extLst>
          </p:cNvPr>
          <p:cNvSpPr/>
          <p:nvPr/>
        </p:nvSpPr>
        <p:spPr>
          <a:xfrm rot="1049910">
            <a:off x="3831932" y="4331571"/>
            <a:ext cx="75546" cy="267728"/>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Rectangle 86">
            <a:extLst>
              <a:ext uri="{FF2B5EF4-FFF2-40B4-BE49-F238E27FC236}">
                <a16:creationId xmlns:a16="http://schemas.microsoft.com/office/drawing/2014/main" id="{FB532AF9-D8A4-DB63-1D49-484B694B2DE2}"/>
              </a:ext>
            </a:extLst>
          </p:cNvPr>
          <p:cNvSpPr/>
          <p:nvPr/>
        </p:nvSpPr>
        <p:spPr>
          <a:xfrm>
            <a:off x="5450543" y="4910961"/>
            <a:ext cx="856033" cy="699499"/>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 name="Rectangle 87">
            <a:extLst>
              <a:ext uri="{FF2B5EF4-FFF2-40B4-BE49-F238E27FC236}">
                <a16:creationId xmlns:a16="http://schemas.microsoft.com/office/drawing/2014/main" id="{F924B0D2-03CE-1173-6DB0-D35C4CB9DC35}"/>
              </a:ext>
            </a:extLst>
          </p:cNvPr>
          <p:cNvSpPr/>
          <p:nvPr/>
        </p:nvSpPr>
        <p:spPr>
          <a:xfrm>
            <a:off x="6306297" y="5089333"/>
            <a:ext cx="165016" cy="540178"/>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 name="Rectangle 88">
            <a:extLst>
              <a:ext uri="{FF2B5EF4-FFF2-40B4-BE49-F238E27FC236}">
                <a16:creationId xmlns:a16="http://schemas.microsoft.com/office/drawing/2014/main" id="{9A8779A9-A92F-BDC5-CF9B-74F5E59E99D4}"/>
              </a:ext>
            </a:extLst>
          </p:cNvPr>
          <p:cNvSpPr/>
          <p:nvPr/>
        </p:nvSpPr>
        <p:spPr>
          <a:xfrm>
            <a:off x="6443391" y="5625975"/>
            <a:ext cx="957534" cy="200104"/>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Rectangle 89">
            <a:extLst>
              <a:ext uri="{FF2B5EF4-FFF2-40B4-BE49-F238E27FC236}">
                <a16:creationId xmlns:a16="http://schemas.microsoft.com/office/drawing/2014/main" id="{AB328245-3595-7152-1F0A-1D02CECD871B}"/>
              </a:ext>
            </a:extLst>
          </p:cNvPr>
          <p:cNvSpPr/>
          <p:nvPr/>
        </p:nvSpPr>
        <p:spPr>
          <a:xfrm>
            <a:off x="2078865" y="3314076"/>
            <a:ext cx="119159" cy="257526"/>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1" name="Rectangle 90">
            <a:extLst>
              <a:ext uri="{FF2B5EF4-FFF2-40B4-BE49-F238E27FC236}">
                <a16:creationId xmlns:a16="http://schemas.microsoft.com/office/drawing/2014/main" id="{501BFA0A-D4AA-1845-A7E7-4A70472DF42E}"/>
              </a:ext>
            </a:extLst>
          </p:cNvPr>
          <p:cNvSpPr/>
          <p:nvPr/>
        </p:nvSpPr>
        <p:spPr>
          <a:xfrm>
            <a:off x="2071065" y="3658419"/>
            <a:ext cx="119159" cy="282421"/>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 name="Rectangle 91">
            <a:extLst>
              <a:ext uri="{FF2B5EF4-FFF2-40B4-BE49-F238E27FC236}">
                <a16:creationId xmlns:a16="http://schemas.microsoft.com/office/drawing/2014/main" id="{8B298B6C-66AB-0A2A-3FE9-02AA025438A8}"/>
              </a:ext>
            </a:extLst>
          </p:cNvPr>
          <p:cNvSpPr/>
          <p:nvPr/>
        </p:nvSpPr>
        <p:spPr>
          <a:xfrm>
            <a:off x="2190322" y="3301909"/>
            <a:ext cx="4023958" cy="64068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 name="Rectangle 92">
            <a:extLst>
              <a:ext uri="{FF2B5EF4-FFF2-40B4-BE49-F238E27FC236}">
                <a16:creationId xmlns:a16="http://schemas.microsoft.com/office/drawing/2014/main" id="{3B65EC9B-AEE7-203E-C884-7FCD8DDCBFCE}"/>
              </a:ext>
            </a:extLst>
          </p:cNvPr>
          <p:cNvSpPr/>
          <p:nvPr/>
        </p:nvSpPr>
        <p:spPr>
          <a:xfrm>
            <a:off x="2282924" y="3931983"/>
            <a:ext cx="68403" cy="152491"/>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4" name="Rectangle 93">
            <a:extLst>
              <a:ext uri="{FF2B5EF4-FFF2-40B4-BE49-F238E27FC236}">
                <a16:creationId xmlns:a16="http://schemas.microsoft.com/office/drawing/2014/main" id="{AB173B6A-2E4B-EC9E-9D7D-5242B244C612}"/>
              </a:ext>
            </a:extLst>
          </p:cNvPr>
          <p:cNvSpPr/>
          <p:nvPr/>
        </p:nvSpPr>
        <p:spPr>
          <a:xfrm>
            <a:off x="3008171" y="3188428"/>
            <a:ext cx="119159" cy="110663"/>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5" name="Rectangle 94">
            <a:extLst>
              <a:ext uri="{FF2B5EF4-FFF2-40B4-BE49-F238E27FC236}">
                <a16:creationId xmlns:a16="http://schemas.microsoft.com/office/drawing/2014/main" id="{956A024B-9FE9-29F1-2B5D-778077CC67BF}"/>
              </a:ext>
            </a:extLst>
          </p:cNvPr>
          <p:cNvSpPr/>
          <p:nvPr/>
        </p:nvSpPr>
        <p:spPr>
          <a:xfrm>
            <a:off x="2985465" y="3946144"/>
            <a:ext cx="119159" cy="107837"/>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6" name="Rectangle 95">
            <a:extLst>
              <a:ext uri="{FF2B5EF4-FFF2-40B4-BE49-F238E27FC236}">
                <a16:creationId xmlns:a16="http://schemas.microsoft.com/office/drawing/2014/main" id="{EAEBD0C0-DCB3-7C44-4A46-4FED0BE2B71F}"/>
              </a:ext>
            </a:extLst>
          </p:cNvPr>
          <p:cNvSpPr/>
          <p:nvPr/>
        </p:nvSpPr>
        <p:spPr>
          <a:xfrm>
            <a:off x="3137734" y="3266786"/>
            <a:ext cx="3063563" cy="4571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7" name="Rectangle 96">
            <a:extLst>
              <a:ext uri="{FF2B5EF4-FFF2-40B4-BE49-F238E27FC236}">
                <a16:creationId xmlns:a16="http://schemas.microsoft.com/office/drawing/2014/main" id="{4DEA5DDB-139A-F427-736A-084C470D6A7C}"/>
              </a:ext>
            </a:extLst>
          </p:cNvPr>
          <p:cNvSpPr/>
          <p:nvPr/>
        </p:nvSpPr>
        <p:spPr>
          <a:xfrm>
            <a:off x="3592842" y="3163910"/>
            <a:ext cx="2389377" cy="10287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8" name="Rectangle 97">
            <a:extLst>
              <a:ext uri="{FF2B5EF4-FFF2-40B4-BE49-F238E27FC236}">
                <a16:creationId xmlns:a16="http://schemas.microsoft.com/office/drawing/2014/main" id="{427075BC-4972-9727-CAAC-CF49CA76050D}"/>
              </a:ext>
            </a:extLst>
          </p:cNvPr>
          <p:cNvSpPr/>
          <p:nvPr/>
        </p:nvSpPr>
        <p:spPr>
          <a:xfrm>
            <a:off x="3577811" y="3939732"/>
            <a:ext cx="2604635" cy="79988"/>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9" name="Rectangle 98">
            <a:extLst>
              <a:ext uri="{FF2B5EF4-FFF2-40B4-BE49-F238E27FC236}">
                <a16:creationId xmlns:a16="http://schemas.microsoft.com/office/drawing/2014/main" id="{95604F96-D46A-01EE-294D-7FFB78C6109A}"/>
              </a:ext>
            </a:extLst>
          </p:cNvPr>
          <p:cNvSpPr/>
          <p:nvPr/>
        </p:nvSpPr>
        <p:spPr>
          <a:xfrm>
            <a:off x="3577811" y="4018367"/>
            <a:ext cx="2389377" cy="71288"/>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0" name="Rectangle 99">
            <a:extLst>
              <a:ext uri="{FF2B5EF4-FFF2-40B4-BE49-F238E27FC236}">
                <a16:creationId xmlns:a16="http://schemas.microsoft.com/office/drawing/2014/main" id="{287A2521-40F9-7170-2486-401296165C75}"/>
              </a:ext>
            </a:extLst>
          </p:cNvPr>
          <p:cNvSpPr/>
          <p:nvPr/>
        </p:nvSpPr>
        <p:spPr>
          <a:xfrm>
            <a:off x="3927539" y="2446174"/>
            <a:ext cx="218466" cy="45719"/>
          </a:xfrm>
          <a:prstGeom prst="rect">
            <a:avLst/>
          </a:prstGeom>
          <a:solidFill>
            <a:srgbClr val="FF66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1" name="Rectangle 100">
            <a:extLst>
              <a:ext uri="{FF2B5EF4-FFF2-40B4-BE49-F238E27FC236}">
                <a16:creationId xmlns:a16="http://schemas.microsoft.com/office/drawing/2014/main" id="{D40B4173-76BF-5F04-4A29-2626C7DF822C}"/>
              </a:ext>
            </a:extLst>
          </p:cNvPr>
          <p:cNvSpPr/>
          <p:nvPr/>
        </p:nvSpPr>
        <p:spPr>
          <a:xfrm>
            <a:off x="3355624" y="2417331"/>
            <a:ext cx="571915" cy="45719"/>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 name="Rectangle 101">
            <a:extLst>
              <a:ext uri="{FF2B5EF4-FFF2-40B4-BE49-F238E27FC236}">
                <a16:creationId xmlns:a16="http://schemas.microsoft.com/office/drawing/2014/main" id="{4B4FFA75-302D-9E4C-463A-387D3C4ACBD7}"/>
              </a:ext>
            </a:extLst>
          </p:cNvPr>
          <p:cNvSpPr/>
          <p:nvPr/>
        </p:nvSpPr>
        <p:spPr>
          <a:xfrm>
            <a:off x="3246483" y="2478484"/>
            <a:ext cx="906698" cy="674867"/>
          </a:xfrm>
          <a:prstGeom prst="rect">
            <a:avLst/>
          </a:prstGeom>
          <a:solidFill>
            <a:srgbClr val="FF66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Rectangle 68">
            <a:extLst>
              <a:ext uri="{FF2B5EF4-FFF2-40B4-BE49-F238E27FC236}">
                <a16:creationId xmlns:a16="http://schemas.microsoft.com/office/drawing/2014/main" id="{62165F03-329B-72DA-9B03-A74CC23C7AE2}"/>
              </a:ext>
            </a:extLst>
          </p:cNvPr>
          <p:cNvSpPr/>
          <p:nvPr/>
        </p:nvSpPr>
        <p:spPr>
          <a:xfrm rot="3088892">
            <a:off x="3217378" y="2395681"/>
            <a:ext cx="86578" cy="126353"/>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3" name="Rectangle 102">
            <a:extLst>
              <a:ext uri="{FF2B5EF4-FFF2-40B4-BE49-F238E27FC236}">
                <a16:creationId xmlns:a16="http://schemas.microsoft.com/office/drawing/2014/main" id="{D9A1364D-19CA-033E-997E-02BA793A6A13}"/>
              </a:ext>
            </a:extLst>
          </p:cNvPr>
          <p:cNvSpPr/>
          <p:nvPr/>
        </p:nvSpPr>
        <p:spPr>
          <a:xfrm>
            <a:off x="3226518" y="3160033"/>
            <a:ext cx="358341" cy="103698"/>
          </a:xfrm>
          <a:prstGeom prst="rect">
            <a:avLst/>
          </a:prstGeom>
          <a:solidFill>
            <a:srgbClr val="FF66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4" name="Rectangle 103">
            <a:extLst>
              <a:ext uri="{FF2B5EF4-FFF2-40B4-BE49-F238E27FC236}">
                <a16:creationId xmlns:a16="http://schemas.microsoft.com/office/drawing/2014/main" id="{C0F280D2-43F9-4983-1343-7C821A50DF5C}"/>
              </a:ext>
            </a:extLst>
          </p:cNvPr>
          <p:cNvSpPr/>
          <p:nvPr/>
        </p:nvSpPr>
        <p:spPr>
          <a:xfrm>
            <a:off x="3222179" y="3974156"/>
            <a:ext cx="356519" cy="759006"/>
          </a:xfrm>
          <a:prstGeom prst="rect">
            <a:avLst/>
          </a:prstGeom>
          <a:solidFill>
            <a:srgbClr val="FF66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5" name="Rectangle 104">
            <a:extLst>
              <a:ext uri="{FF2B5EF4-FFF2-40B4-BE49-F238E27FC236}">
                <a16:creationId xmlns:a16="http://schemas.microsoft.com/office/drawing/2014/main" id="{7846C329-4131-D3B8-6BB1-12739CD96B51}"/>
              </a:ext>
            </a:extLst>
          </p:cNvPr>
          <p:cNvSpPr/>
          <p:nvPr/>
        </p:nvSpPr>
        <p:spPr>
          <a:xfrm>
            <a:off x="3579959" y="4073011"/>
            <a:ext cx="545633" cy="244408"/>
          </a:xfrm>
          <a:prstGeom prst="rect">
            <a:avLst/>
          </a:prstGeom>
          <a:solidFill>
            <a:srgbClr val="FF66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6" name="Rectangle 105">
            <a:extLst>
              <a:ext uri="{FF2B5EF4-FFF2-40B4-BE49-F238E27FC236}">
                <a16:creationId xmlns:a16="http://schemas.microsoft.com/office/drawing/2014/main" id="{475D7595-1CA6-C109-653C-F15504AB1963}"/>
              </a:ext>
            </a:extLst>
          </p:cNvPr>
          <p:cNvSpPr/>
          <p:nvPr/>
        </p:nvSpPr>
        <p:spPr>
          <a:xfrm>
            <a:off x="3579960" y="4318473"/>
            <a:ext cx="193030" cy="329660"/>
          </a:xfrm>
          <a:prstGeom prst="rect">
            <a:avLst/>
          </a:prstGeom>
          <a:solidFill>
            <a:srgbClr val="FF66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7" name="Rectangle 106">
            <a:extLst>
              <a:ext uri="{FF2B5EF4-FFF2-40B4-BE49-F238E27FC236}">
                <a16:creationId xmlns:a16="http://schemas.microsoft.com/office/drawing/2014/main" id="{61FC2FB4-26C0-A903-2476-1C13C712BC4F}"/>
              </a:ext>
            </a:extLst>
          </p:cNvPr>
          <p:cNvSpPr/>
          <p:nvPr/>
        </p:nvSpPr>
        <p:spPr>
          <a:xfrm>
            <a:off x="3944630" y="4332429"/>
            <a:ext cx="180962" cy="311712"/>
          </a:xfrm>
          <a:prstGeom prst="rect">
            <a:avLst/>
          </a:prstGeom>
          <a:solidFill>
            <a:srgbClr val="FF66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9" name="Rectangle 108">
            <a:extLst>
              <a:ext uri="{FF2B5EF4-FFF2-40B4-BE49-F238E27FC236}">
                <a16:creationId xmlns:a16="http://schemas.microsoft.com/office/drawing/2014/main" id="{26AAAE6D-C0BB-5DCA-102C-F6B444F81389}"/>
              </a:ext>
            </a:extLst>
          </p:cNvPr>
          <p:cNvSpPr/>
          <p:nvPr/>
        </p:nvSpPr>
        <p:spPr>
          <a:xfrm rot="1153979">
            <a:off x="3912646" y="4320958"/>
            <a:ext cx="94840" cy="311712"/>
          </a:xfrm>
          <a:prstGeom prst="rect">
            <a:avLst/>
          </a:prstGeom>
          <a:solidFill>
            <a:srgbClr val="FF66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0" name="Rectangle 109">
            <a:extLst>
              <a:ext uri="{FF2B5EF4-FFF2-40B4-BE49-F238E27FC236}">
                <a16:creationId xmlns:a16="http://schemas.microsoft.com/office/drawing/2014/main" id="{3009E81D-7BA3-DD14-6B1A-25C93EC3160A}"/>
              </a:ext>
            </a:extLst>
          </p:cNvPr>
          <p:cNvSpPr/>
          <p:nvPr/>
        </p:nvSpPr>
        <p:spPr>
          <a:xfrm rot="5400000">
            <a:off x="3823206" y="4542850"/>
            <a:ext cx="45719" cy="190492"/>
          </a:xfrm>
          <a:prstGeom prst="rect">
            <a:avLst/>
          </a:prstGeom>
          <a:solidFill>
            <a:srgbClr val="FF66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1" name="Rectangle 110">
            <a:extLst>
              <a:ext uri="{FF2B5EF4-FFF2-40B4-BE49-F238E27FC236}">
                <a16:creationId xmlns:a16="http://schemas.microsoft.com/office/drawing/2014/main" id="{8E06B2F9-EE4D-393D-075A-D85D6443D36C}"/>
              </a:ext>
            </a:extLst>
          </p:cNvPr>
          <p:cNvSpPr/>
          <p:nvPr/>
        </p:nvSpPr>
        <p:spPr>
          <a:xfrm rot="4431991">
            <a:off x="4101582" y="4960465"/>
            <a:ext cx="123911" cy="311712"/>
          </a:xfrm>
          <a:prstGeom prst="rect">
            <a:avLst/>
          </a:prstGeom>
          <a:solidFill>
            <a:srgbClr val="FF66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2" name="Rectangle 111">
            <a:extLst>
              <a:ext uri="{FF2B5EF4-FFF2-40B4-BE49-F238E27FC236}">
                <a16:creationId xmlns:a16="http://schemas.microsoft.com/office/drawing/2014/main" id="{0871AE53-FCD4-6029-6880-8C4AD95567F9}"/>
              </a:ext>
            </a:extLst>
          </p:cNvPr>
          <p:cNvSpPr/>
          <p:nvPr/>
        </p:nvSpPr>
        <p:spPr>
          <a:xfrm rot="17156059">
            <a:off x="3406215" y="4960923"/>
            <a:ext cx="125202" cy="311712"/>
          </a:xfrm>
          <a:prstGeom prst="rect">
            <a:avLst/>
          </a:prstGeom>
          <a:solidFill>
            <a:srgbClr val="FF66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3" name="Rectangle 112">
            <a:extLst>
              <a:ext uri="{FF2B5EF4-FFF2-40B4-BE49-F238E27FC236}">
                <a16:creationId xmlns:a16="http://schemas.microsoft.com/office/drawing/2014/main" id="{54036E2D-60C3-F907-63C4-0580892EB566}"/>
              </a:ext>
            </a:extLst>
          </p:cNvPr>
          <p:cNvSpPr/>
          <p:nvPr/>
        </p:nvSpPr>
        <p:spPr>
          <a:xfrm>
            <a:off x="3648775" y="5105534"/>
            <a:ext cx="353027" cy="254680"/>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4" name="Rectangle 113">
            <a:extLst>
              <a:ext uri="{FF2B5EF4-FFF2-40B4-BE49-F238E27FC236}">
                <a16:creationId xmlns:a16="http://schemas.microsoft.com/office/drawing/2014/main" id="{DF7D0B7E-0744-8AE4-4DD0-A8E1A9698518}"/>
              </a:ext>
            </a:extLst>
          </p:cNvPr>
          <p:cNvSpPr/>
          <p:nvPr/>
        </p:nvSpPr>
        <p:spPr>
          <a:xfrm rot="21012159">
            <a:off x="4005063" y="5209165"/>
            <a:ext cx="229451" cy="126805"/>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5" name="Rectangle 114">
            <a:extLst>
              <a:ext uri="{FF2B5EF4-FFF2-40B4-BE49-F238E27FC236}">
                <a16:creationId xmlns:a16="http://schemas.microsoft.com/office/drawing/2014/main" id="{1E1DD14A-FFA5-782C-5BC6-2AD9705E93C0}"/>
              </a:ext>
            </a:extLst>
          </p:cNvPr>
          <p:cNvSpPr/>
          <p:nvPr/>
        </p:nvSpPr>
        <p:spPr>
          <a:xfrm rot="694681">
            <a:off x="3336510" y="5207482"/>
            <a:ext cx="327913" cy="116204"/>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6" name="Rectangle 115">
            <a:extLst>
              <a:ext uri="{FF2B5EF4-FFF2-40B4-BE49-F238E27FC236}">
                <a16:creationId xmlns:a16="http://schemas.microsoft.com/office/drawing/2014/main" id="{632453FB-F958-6D0D-01E3-445909665826}"/>
              </a:ext>
            </a:extLst>
          </p:cNvPr>
          <p:cNvSpPr/>
          <p:nvPr/>
        </p:nvSpPr>
        <p:spPr>
          <a:xfrm>
            <a:off x="6141594" y="2871120"/>
            <a:ext cx="329719" cy="371841"/>
          </a:xfrm>
          <a:prstGeom prst="rect">
            <a:avLst/>
          </a:prstGeom>
          <a:solidFill>
            <a:srgbClr val="0066FF">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7" name="Rectangle 116">
            <a:extLst>
              <a:ext uri="{FF2B5EF4-FFF2-40B4-BE49-F238E27FC236}">
                <a16:creationId xmlns:a16="http://schemas.microsoft.com/office/drawing/2014/main" id="{C26AE1A5-82F8-2BB1-F5CC-E708E29DC826}"/>
              </a:ext>
            </a:extLst>
          </p:cNvPr>
          <p:cNvSpPr/>
          <p:nvPr/>
        </p:nvSpPr>
        <p:spPr>
          <a:xfrm>
            <a:off x="6323517" y="2155410"/>
            <a:ext cx="165016" cy="714778"/>
          </a:xfrm>
          <a:prstGeom prst="rect">
            <a:avLst/>
          </a:prstGeom>
          <a:solidFill>
            <a:srgbClr val="0066FF">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8" name="Rectangle 117">
            <a:extLst>
              <a:ext uri="{FF2B5EF4-FFF2-40B4-BE49-F238E27FC236}">
                <a16:creationId xmlns:a16="http://schemas.microsoft.com/office/drawing/2014/main" id="{278D03D7-1523-5899-3A00-CBA02388B51F}"/>
              </a:ext>
            </a:extLst>
          </p:cNvPr>
          <p:cNvSpPr/>
          <p:nvPr/>
        </p:nvSpPr>
        <p:spPr>
          <a:xfrm>
            <a:off x="6297369" y="3240446"/>
            <a:ext cx="166270" cy="1848885"/>
          </a:xfrm>
          <a:prstGeom prst="rect">
            <a:avLst/>
          </a:prstGeom>
          <a:solidFill>
            <a:srgbClr val="0066FF">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9" name="Rectangle 118">
            <a:extLst>
              <a:ext uri="{FF2B5EF4-FFF2-40B4-BE49-F238E27FC236}">
                <a16:creationId xmlns:a16="http://schemas.microsoft.com/office/drawing/2014/main" id="{86E37E83-EA81-2324-730E-B2AD6E8B96A2}"/>
              </a:ext>
            </a:extLst>
          </p:cNvPr>
          <p:cNvSpPr/>
          <p:nvPr/>
        </p:nvSpPr>
        <p:spPr>
          <a:xfrm>
            <a:off x="6132067" y="4034457"/>
            <a:ext cx="162688" cy="363664"/>
          </a:xfrm>
          <a:prstGeom prst="rect">
            <a:avLst/>
          </a:prstGeom>
          <a:solidFill>
            <a:srgbClr val="0066FF">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0" name="Rectangle 119">
            <a:extLst>
              <a:ext uri="{FF2B5EF4-FFF2-40B4-BE49-F238E27FC236}">
                <a16:creationId xmlns:a16="http://schemas.microsoft.com/office/drawing/2014/main" id="{F3F63E7D-B014-817A-3484-19850078977A}"/>
              </a:ext>
            </a:extLst>
          </p:cNvPr>
          <p:cNvSpPr/>
          <p:nvPr/>
        </p:nvSpPr>
        <p:spPr>
          <a:xfrm>
            <a:off x="6211696" y="3238032"/>
            <a:ext cx="86842" cy="794218"/>
          </a:xfrm>
          <a:prstGeom prst="rect">
            <a:avLst/>
          </a:prstGeom>
          <a:solidFill>
            <a:srgbClr val="0066FF">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1" name="Rectangle 120">
            <a:extLst>
              <a:ext uri="{FF2B5EF4-FFF2-40B4-BE49-F238E27FC236}">
                <a16:creationId xmlns:a16="http://schemas.microsoft.com/office/drawing/2014/main" id="{25D043B7-9F4A-91C4-B87B-6BB14D9C6FBA}"/>
              </a:ext>
            </a:extLst>
          </p:cNvPr>
          <p:cNvSpPr/>
          <p:nvPr/>
        </p:nvSpPr>
        <p:spPr>
          <a:xfrm>
            <a:off x="5982218" y="4043069"/>
            <a:ext cx="125919" cy="51131"/>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2" name="Rectangle 121">
            <a:extLst>
              <a:ext uri="{FF2B5EF4-FFF2-40B4-BE49-F238E27FC236}">
                <a16:creationId xmlns:a16="http://schemas.microsoft.com/office/drawing/2014/main" id="{AB558BFC-8A29-92AF-A887-EA41796B3D84}"/>
              </a:ext>
            </a:extLst>
          </p:cNvPr>
          <p:cNvSpPr/>
          <p:nvPr/>
        </p:nvSpPr>
        <p:spPr>
          <a:xfrm>
            <a:off x="6465456" y="3435671"/>
            <a:ext cx="120299" cy="410720"/>
          </a:xfrm>
          <a:prstGeom prst="rect">
            <a:avLst/>
          </a:prstGeom>
          <a:solidFill>
            <a:srgbClr val="0066FF">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3" name="Rectangle 122">
            <a:extLst>
              <a:ext uri="{FF2B5EF4-FFF2-40B4-BE49-F238E27FC236}">
                <a16:creationId xmlns:a16="http://schemas.microsoft.com/office/drawing/2014/main" id="{0A6D5BC4-D065-F0E1-2B21-CBB8EE05DA57}"/>
              </a:ext>
            </a:extLst>
          </p:cNvPr>
          <p:cNvSpPr/>
          <p:nvPr/>
        </p:nvSpPr>
        <p:spPr>
          <a:xfrm>
            <a:off x="6588943" y="3224743"/>
            <a:ext cx="536277" cy="837286"/>
          </a:xfrm>
          <a:prstGeom prst="rect">
            <a:avLst/>
          </a:prstGeom>
          <a:solidFill>
            <a:srgbClr val="0066FF">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4" name="Rectangle 123">
            <a:extLst>
              <a:ext uri="{FF2B5EF4-FFF2-40B4-BE49-F238E27FC236}">
                <a16:creationId xmlns:a16="http://schemas.microsoft.com/office/drawing/2014/main" id="{5B3CDF8C-B87D-59C6-A196-9C6430037EEE}"/>
              </a:ext>
            </a:extLst>
          </p:cNvPr>
          <p:cNvSpPr/>
          <p:nvPr/>
        </p:nvSpPr>
        <p:spPr>
          <a:xfrm>
            <a:off x="7128397" y="3350793"/>
            <a:ext cx="578883" cy="586159"/>
          </a:xfrm>
          <a:prstGeom prst="rect">
            <a:avLst/>
          </a:prstGeom>
          <a:solidFill>
            <a:srgbClr val="0066FF">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5" name="Rectangle 124">
            <a:extLst>
              <a:ext uri="{FF2B5EF4-FFF2-40B4-BE49-F238E27FC236}">
                <a16:creationId xmlns:a16="http://schemas.microsoft.com/office/drawing/2014/main" id="{66846C60-2047-0194-A820-8E792C9CF8AE}"/>
              </a:ext>
            </a:extLst>
          </p:cNvPr>
          <p:cNvSpPr/>
          <p:nvPr/>
        </p:nvSpPr>
        <p:spPr>
          <a:xfrm>
            <a:off x="7728755" y="3371399"/>
            <a:ext cx="165903" cy="510555"/>
          </a:xfrm>
          <a:prstGeom prst="rect">
            <a:avLst/>
          </a:prstGeom>
          <a:solidFill>
            <a:srgbClr val="0066FF">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6" name="Rectangle 125">
            <a:extLst>
              <a:ext uri="{FF2B5EF4-FFF2-40B4-BE49-F238E27FC236}">
                <a16:creationId xmlns:a16="http://schemas.microsoft.com/office/drawing/2014/main" id="{F3632D1E-E703-D535-9C1D-E40C0BD6A756}"/>
              </a:ext>
            </a:extLst>
          </p:cNvPr>
          <p:cNvSpPr/>
          <p:nvPr/>
        </p:nvSpPr>
        <p:spPr>
          <a:xfrm>
            <a:off x="7913157" y="3599452"/>
            <a:ext cx="97565" cy="145117"/>
          </a:xfrm>
          <a:prstGeom prst="rect">
            <a:avLst/>
          </a:prstGeom>
          <a:solidFill>
            <a:srgbClr val="0066FF">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7" name="Rectangle 126">
            <a:extLst>
              <a:ext uri="{FF2B5EF4-FFF2-40B4-BE49-F238E27FC236}">
                <a16:creationId xmlns:a16="http://schemas.microsoft.com/office/drawing/2014/main" id="{EA7A9E62-EA29-6940-7A19-4C4DDD6000FD}"/>
              </a:ext>
            </a:extLst>
          </p:cNvPr>
          <p:cNvSpPr/>
          <p:nvPr/>
        </p:nvSpPr>
        <p:spPr>
          <a:xfrm flipH="1">
            <a:off x="6512624" y="2946400"/>
            <a:ext cx="90488" cy="1387475"/>
          </a:xfrm>
          <a:prstGeom prst="rect">
            <a:avLst/>
          </a:prstGeom>
          <a:solidFill>
            <a:srgbClr val="0066FF">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8" name="Rectangle 127">
            <a:extLst>
              <a:ext uri="{FF2B5EF4-FFF2-40B4-BE49-F238E27FC236}">
                <a16:creationId xmlns:a16="http://schemas.microsoft.com/office/drawing/2014/main" id="{106D8B89-AFE1-7B10-7625-12AC195FF37F}"/>
              </a:ext>
            </a:extLst>
          </p:cNvPr>
          <p:cNvSpPr/>
          <p:nvPr/>
        </p:nvSpPr>
        <p:spPr>
          <a:xfrm>
            <a:off x="6464428" y="3843611"/>
            <a:ext cx="45719" cy="208599"/>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9" name="Rectangle 128">
            <a:extLst>
              <a:ext uri="{FF2B5EF4-FFF2-40B4-BE49-F238E27FC236}">
                <a16:creationId xmlns:a16="http://schemas.microsoft.com/office/drawing/2014/main" id="{41E57646-769C-AF0C-F1B4-2041E7DB4D05}"/>
              </a:ext>
            </a:extLst>
          </p:cNvPr>
          <p:cNvSpPr/>
          <p:nvPr/>
        </p:nvSpPr>
        <p:spPr>
          <a:xfrm rot="16873336">
            <a:off x="7391849" y="4041489"/>
            <a:ext cx="1168388" cy="45719"/>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0" name="Rectangle 129">
            <a:extLst>
              <a:ext uri="{FF2B5EF4-FFF2-40B4-BE49-F238E27FC236}">
                <a16:creationId xmlns:a16="http://schemas.microsoft.com/office/drawing/2014/main" id="{18A922D1-0485-C646-0EB4-F5B2C15DE891}"/>
              </a:ext>
            </a:extLst>
          </p:cNvPr>
          <p:cNvSpPr/>
          <p:nvPr/>
        </p:nvSpPr>
        <p:spPr>
          <a:xfrm>
            <a:off x="8156945" y="3607135"/>
            <a:ext cx="158379" cy="373995"/>
          </a:xfrm>
          <a:prstGeom prst="rect">
            <a:avLst/>
          </a:prstGeom>
          <a:solidFill>
            <a:srgbClr val="FF00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1" name="Rectangle 130">
            <a:extLst>
              <a:ext uri="{FF2B5EF4-FFF2-40B4-BE49-F238E27FC236}">
                <a16:creationId xmlns:a16="http://schemas.microsoft.com/office/drawing/2014/main" id="{BF1ADFE5-F3FF-878F-5828-7F3EF3C07C36}"/>
              </a:ext>
            </a:extLst>
          </p:cNvPr>
          <p:cNvSpPr/>
          <p:nvPr/>
        </p:nvSpPr>
        <p:spPr>
          <a:xfrm>
            <a:off x="8106633" y="3622797"/>
            <a:ext cx="45719" cy="316936"/>
          </a:xfrm>
          <a:prstGeom prst="rect">
            <a:avLst/>
          </a:prstGeom>
          <a:solidFill>
            <a:srgbClr val="FF00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2" name="Rectangle 131">
            <a:extLst>
              <a:ext uri="{FF2B5EF4-FFF2-40B4-BE49-F238E27FC236}">
                <a16:creationId xmlns:a16="http://schemas.microsoft.com/office/drawing/2014/main" id="{9939416B-DBD7-E887-7DBC-25960226AA81}"/>
              </a:ext>
            </a:extLst>
          </p:cNvPr>
          <p:cNvSpPr/>
          <p:nvPr/>
        </p:nvSpPr>
        <p:spPr>
          <a:xfrm>
            <a:off x="8059537" y="3671198"/>
            <a:ext cx="45719" cy="225842"/>
          </a:xfrm>
          <a:prstGeom prst="rect">
            <a:avLst/>
          </a:prstGeom>
          <a:solidFill>
            <a:srgbClr val="FF00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05345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p:txBody>
          <a:bodyPr rtlCol="0"/>
          <a:lstStyle/>
          <a:p>
            <a:pPr rtl="0"/>
            <a:r>
              <a:rPr lang="fr-FR" dirty="0"/>
              <a:t>Caractéristiques technologiques des contacts</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8" name="Image 27" descr="Une image contenant texte, dessin, croquis, livre&#10;&#10;Description générée automatiquement">
            <a:extLst>
              <a:ext uri="{FF2B5EF4-FFF2-40B4-BE49-F238E27FC236}">
                <a16:creationId xmlns:a16="http://schemas.microsoft.com/office/drawing/2014/main" id="{3354BDC7-2A21-BF01-E70F-4C5E74F8EB8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5055" t="40687" r="19377" b="10278"/>
          <a:stretch/>
        </p:blipFill>
        <p:spPr>
          <a:xfrm>
            <a:off x="1495425" y="565846"/>
            <a:ext cx="9315449" cy="6165153"/>
          </a:xfrm>
          <a:prstGeom prst="rect">
            <a:avLst/>
          </a:prstGeom>
        </p:spPr>
      </p:pic>
      <p:sp>
        <p:nvSpPr>
          <p:cNvPr id="29" name="ZoneTexte 28">
            <a:extLst>
              <a:ext uri="{FF2B5EF4-FFF2-40B4-BE49-F238E27FC236}">
                <a16:creationId xmlns:a16="http://schemas.microsoft.com/office/drawing/2014/main" id="{6646FC50-47B2-00E7-5575-E6E443DD1207}"/>
              </a:ext>
            </a:extLst>
          </p:cNvPr>
          <p:cNvSpPr txBox="1"/>
          <p:nvPr/>
        </p:nvSpPr>
        <p:spPr>
          <a:xfrm>
            <a:off x="9525" y="0"/>
            <a:ext cx="2961660" cy="369332"/>
          </a:xfrm>
          <a:prstGeom prst="rect">
            <a:avLst/>
          </a:prstGeom>
          <a:noFill/>
        </p:spPr>
        <p:txBody>
          <a:bodyPr wrap="square" rtlCol="0">
            <a:spAutoFit/>
          </a:bodyPr>
          <a:lstStyle/>
          <a:p>
            <a:r>
              <a:rPr lang="fr-FR" dirty="0"/>
              <a:t>Interrupteur pneumatique</a:t>
            </a:r>
          </a:p>
        </p:txBody>
      </p:sp>
      <p:sp>
        <p:nvSpPr>
          <p:cNvPr id="30" name="Rectangle 29">
            <a:extLst>
              <a:ext uri="{FF2B5EF4-FFF2-40B4-BE49-F238E27FC236}">
                <a16:creationId xmlns:a16="http://schemas.microsoft.com/office/drawing/2014/main" id="{1AC01D73-99D2-AF4C-73B2-15A19DC97208}"/>
              </a:ext>
            </a:extLst>
          </p:cNvPr>
          <p:cNvSpPr/>
          <p:nvPr/>
        </p:nvSpPr>
        <p:spPr>
          <a:xfrm>
            <a:off x="8220075" y="1000124"/>
            <a:ext cx="2190750" cy="2581275"/>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a:extLst>
              <a:ext uri="{FF2B5EF4-FFF2-40B4-BE49-F238E27FC236}">
                <a16:creationId xmlns:a16="http://schemas.microsoft.com/office/drawing/2014/main" id="{C88E0370-EA1D-BDDB-168F-8E5219D3EB90}"/>
              </a:ext>
            </a:extLst>
          </p:cNvPr>
          <p:cNvSpPr/>
          <p:nvPr/>
        </p:nvSpPr>
        <p:spPr>
          <a:xfrm>
            <a:off x="8315325" y="3562577"/>
            <a:ext cx="2419350" cy="2581275"/>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6608401A-835E-67BD-6590-D3351AEC68B4}"/>
              </a:ext>
            </a:extLst>
          </p:cNvPr>
          <p:cNvSpPr/>
          <p:nvPr/>
        </p:nvSpPr>
        <p:spPr>
          <a:xfrm>
            <a:off x="6105525" y="990828"/>
            <a:ext cx="2114550" cy="1171348"/>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a:extLst>
              <a:ext uri="{FF2B5EF4-FFF2-40B4-BE49-F238E27FC236}">
                <a16:creationId xmlns:a16="http://schemas.microsoft.com/office/drawing/2014/main" id="{02DD3207-207D-D22D-7E7D-D384077AFC62}"/>
              </a:ext>
            </a:extLst>
          </p:cNvPr>
          <p:cNvSpPr/>
          <p:nvPr/>
        </p:nvSpPr>
        <p:spPr>
          <a:xfrm>
            <a:off x="10410824" y="1120616"/>
            <a:ext cx="209551" cy="507463"/>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a16="http://schemas.microsoft.com/office/drawing/2014/main" id="{0AE45119-DB6D-1C85-5A30-1F0818D2D097}"/>
              </a:ext>
            </a:extLst>
          </p:cNvPr>
          <p:cNvSpPr/>
          <p:nvPr/>
        </p:nvSpPr>
        <p:spPr>
          <a:xfrm>
            <a:off x="10410824" y="1675385"/>
            <a:ext cx="304801" cy="1887191"/>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a:extLst>
              <a:ext uri="{FF2B5EF4-FFF2-40B4-BE49-F238E27FC236}">
                <a16:creationId xmlns:a16="http://schemas.microsoft.com/office/drawing/2014/main" id="{D94305B6-73E5-103D-C818-D82C97CBBF57}"/>
              </a:ext>
            </a:extLst>
          </p:cNvPr>
          <p:cNvSpPr/>
          <p:nvPr/>
        </p:nvSpPr>
        <p:spPr>
          <a:xfrm>
            <a:off x="6517175" y="2162511"/>
            <a:ext cx="888427" cy="1062232"/>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a:extLst>
              <a:ext uri="{FF2B5EF4-FFF2-40B4-BE49-F238E27FC236}">
                <a16:creationId xmlns:a16="http://schemas.microsoft.com/office/drawing/2014/main" id="{25E502F0-1685-6F4A-0815-B6FD97F5AF76}"/>
              </a:ext>
            </a:extLst>
          </p:cNvPr>
          <p:cNvSpPr/>
          <p:nvPr/>
        </p:nvSpPr>
        <p:spPr>
          <a:xfrm>
            <a:off x="7400925" y="2162175"/>
            <a:ext cx="819150" cy="1171347"/>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a:extLst>
              <a:ext uri="{FF2B5EF4-FFF2-40B4-BE49-F238E27FC236}">
                <a16:creationId xmlns:a16="http://schemas.microsoft.com/office/drawing/2014/main" id="{01E15FFF-51EA-B5B2-F84E-DB8DB0EE8444}"/>
              </a:ext>
            </a:extLst>
          </p:cNvPr>
          <p:cNvSpPr/>
          <p:nvPr/>
        </p:nvSpPr>
        <p:spPr>
          <a:xfrm>
            <a:off x="7128680" y="3224781"/>
            <a:ext cx="281769" cy="108741"/>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a:extLst>
              <a:ext uri="{FF2B5EF4-FFF2-40B4-BE49-F238E27FC236}">
                <a16:creationId xmlns:a16="http://schemas.microsoft.com/office/drawing/2014/main" id="{44BD7A06-0556-0355-C241-305078A6753B}"/>
              </a:ext>
            </a:extLst>
          </p:cNvPr>
          <p:cNvSpPr/>
          <p:nvPr/>
        </p:nvSpPr>
        <p:spPr>
          <a:xfrm>
            <a:off x="6471456" y="2159381"/>
            <a:ext cx="45719" cy="1269619"/>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a:extLst>
              <a:ext uri="{FF2B5EF4-FFF2-40B4-BE49-F238E27FC236}">
                <a16:creationId xmlns:a16="http://schemas.microsoft.com/office/drawing/2014/main" id="{A72AB482-1392-05CA-A58F-33B5B8B6A5AA}"/>
              </a:ext>
            </a:extLst>
          </p:cNvPr>
          <p:cNvSpPr/>
          <p:nvPr/>
        </p:nvSpPr>
        <p:spPr>
          <a:xfrm>
            <a:off x="7728756" y="3332416"/>
            <a:ext cx="491319" cy="45719"/>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39">
            <a:extLst>
              <a:ext uri="{FF2B5EF4-FFF2-40B4-BE49-F238E27FC236}">
                <a16:creationId xmlns:a16="http://schemas.microsoft.com/office/drawing/2014/main" id="{C09E70B2-DC5B-3251-8CD5-67FA7D3ECC13}"/>
              </a:ext>
            </a:extLst>
          </p:cNvPr>
          <p:cNvSpPr/>
          <p:nvPr/>
        </p:nvSpPr>
        <p:spPr>
          <a:xfrm>
            <a:off x="7902197" y="3373586"/>
            <a:ext cx="317877" cy="101731"/>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a:extLst>
              <a:ext uri="{FF2B5EF4-FFF2-40B4-BE49-F238E27FC236}">
                <a16:creationId xmlns:a16="http://schemas.microsoft.com/office/drawing/2014/main" id="{B18DE8C3-E441-69ED-EF6B-D9BAF33C83BE}"/>
              </a:ext>
            </a:extLst>
          </p:cNvPr>
          <p:cNvSpPr/>
          <p:nvPr/>
        </p:nvSpPr>
        <p:spPr>
          <a:xfrm>
            <a:off x="7913287" y="3477211"/>
            <a:ext cx="143441" cy="101732"/>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a:extLst>
              <a:ext uri="{FF2B5EF4-FFF2-40B4-BE49-F238E27FC236}">
                <a16:creationId xmlns:a16="http://schemas.microsoft.com/office/drawing/2014/main" id="{B29BF016-23E7-7DA0-8D3B-267FDC9EF13F}"/>
              </a:ext>
            </a:extLst>
          </p:cNvPr>
          <p:cNvSpPr/>
          <p:nvPr/>
        </p:nvSpPr>
        <p:spPr>
          <a:xfrm>
            <a:off x="8109473" y="3474551"/>
            <a:ext cx="110602" cy="99843"/>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a16="http://schemas.microsoft.com/office/drawing/2014/main" id="{AB8B3EE3-D124-E83F-B8CF-A61874D34341}"/>
              </a:ext>
            </a:extLst>
          </p:cNvPr>
          <p:cNvSpPr/>
          <p:nvPr/>
        </p:nvSpPr>
        <p:spPr>
          <a:xfrm>
            <a:off x="7708854" y="3886439"/>
            <a:ext cx="281769" cy="59014"/>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43">
            <a:extLst>
              <a:ext uri="{FF2B5EF4-FFF2-40B4-BE49-F238E27FC236}">
                <a16:creationId xmlns:a16="http://schemas.microsoft.com/office/drawing/2014/main" id="{1622D87C-5CC8-BEBF-7DAE-DDFC7B658EC1}"/>
              </a:ext>
            </a:extLst>
          </p:cNvPr>
          <p:cNvSpPr/>
          <p:nvPr/>
        </p:nvSpPr>
        <p:spPr>
          <a:xfrm>
            <a:off x="7128680" y="3945530"/>
            <a:ext cx="836591" cy="113537"/>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a:extLst>
              <a:ext uri="{FF2B5EF4-FFF2-40B4-BE49-F238E27FC236}">
                <a16:creationId xmlns:a16="http://schemas.microsoft.com/office/drawing/2014/main" id="{7BD98839-25D2-D422-8C6A-7D051B5A9535}"/>
              </a:ext>
            </a:extLst>
          </p:cNvPr>
          <p:cNvSpPr/>
          <p:nvPr/>
        </p:nvSpPr>
        <p:spPr>
          <a:xfrm>
            <a:off x="6471456" y="4057005"/>
            <a:ext cx="1479929" cy="108741"/>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a:extLst>
              <a:ext uri="{FF2B5EF4-FFF2-40B4-BE49-F238E27FC236}">
                <a16:creationId xmlns:a16="http://schemas.microsoft.com/office/drawing/2014/main" id="{D0224C82-C7D8-2FD7-3DB5-6739FABFDACC}"/>
              </a:ext>
            </a:extLst>
          </p:cNvPr>
          <p:cNvSpPr/>
          <p:nvPr/>
        </p:nvSpPr>
        <p:spPr>
          <a:xfrm>
            <a:off x="6525147" y="3225064"/>
            <a:ext cx="60608" cy="108741"/>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a:extLst>
              <a:ext uri="{FF2B5EF4-FFF2-40B4-BE49-F238E27FC236}">
                <a16:creationId xmlns:a16="http://schemas.microsoft.com/office/drawing/2014/main" id="{168DCFA3-5961-75F4-3D13-5D922F366F74}"/>
              </a:ext>
            </a:extLst>
          </p:cNvPr>
          <p:cNvSpPr/>
          <p:nvPr/>
        </p:nvSpPr>
        <p:spPr>
          <a:xfrm>
            <a:off x="6471456" y="4165746"/>
            <a:ext cx="1374530" cy="1463765"/>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Triangle isocèle 47">
            <a:extLst>
              <a:ext uri="{FF2B5EF4-FFF2-40B4-BE49-F238E27FC236}">
                <a16:creationId xmlns:a16="http://schemas.microsoft.com/office/drawing/2014/main" id="{5090E232-0587-7A14-C84C-5DEF0DE60A01}"/>
              </a:ext>
            </a:extLst>
          </p:cNvPr>
          <p:cNvSpPr/>
          <p:nvPr/>
        </p:nvSpPr>
        <p:spPr>
          <a:xfrm rot="5400000" flipH="1">
            <a:off x="7643435" y="4368295"/>
            <a:ext cx="500349" cy="95250"/>
          </a:xfrm>
          <a:prstGeom prst="triangle">
            <a:avLst>
              <a:gd name="adj" fmla="val 100000"/>
            </a:avLst>
          </a:prstGeom>
          <a:solidFill>
            <a:srgbClr val="AE85FF">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48">
            <a:extLst>
              <a:ext uri="{FF2B5EF4-FFF2-40B4-BE49-F238E27FC236}">
                <a16:creationId xmlns:a16="http://schemas.microsoft.com/office/drawing/2014/main" id="{D31CE14C-1F65-666C-5444-EC8D063342C5}"/>
              </a:ext>
            </a:extLst>
          </p:cNvPr>
          <p:cNvSpPr/>
          <p:nvPr/>
        </p:nvSpPr>
        <p:spPr>
          <a:xfrm>
            <a:off x="8056727" y="3988135"/>
            <a:ext cx="258597" cy="1819149"/>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Rectangle 49">
            <a:extLst>
              <a:ext uri="{FF2B5EF4-FFF2-40B4-BE49-F238E27FC236}">
                <a16:creationId xmlns:a16="http://schemas.microsoft.com/office/drawing/2014/main" id="{C6F7EF51-9DA7-9409-47C5-A4C94B56B36C}"/>
              </a:ext>
            </a:extLst>
          </p:cNvPr>
          <p:cNvSpPr/>
          <p:nvPr/>
        </p:nvSpPr>
        <p:spPr>
          <a:xfrm>
            <a:off x="8023890" y="3901589"/>
            <a:ext cx="61984" cy="84089"/>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ectangle 50">
            <a:extLst>
              <a:ext uri="{FF2B5EF4-FFF2-40B4-BE49-F238E27FC236}">
                <a16:creationId xmlns:a16="http://schemas.microsoft.com/office/drawing/2014/main" id="{75C7E421-B26B-69C0-06C8-5F33C7DFF07D}"/>
              </a:ext>
            </a:extLst>
          </p:cNvPr>
          <p:cNvSpPr/>
          <p:nvPr/>
        </p:nvSpPr>
        <p:spPr>
          <a:xfrm>
            <a:off x="7913998" y="3749054"/>
            <a:ext cx="76626" cy="137308"/>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Rectangle 51">
            <a:extLst>
              <a:ext uri="{FF2B5EF4-FFF2-40B4-BE49-F238E27FC236}">
                <a16:creationId xmlns:a16="http://schemas.microsoft.com/office/drawing/2014/main" id="{BB7C2A3D-EB30-61B6-3710-2A8D4905CF15}"/>
              </a:ext>
            </a:extLst>
          </p:cNvPr>
          <p:cNvSpPr/>
          <p:nvPr/>
        </p:nvSpPr>
        <p:spPr>
          <a:xfrm>
            <a:off x="8010865" y="3985677"/>
            <a:ext cx="45719" cy="1662371"/>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Rectangle 52">
            <a:extLst>
              <a:ext uri="{FF2B5EF4-FFF2-40B4-BE49-F238E27FC236}">
                <a16:creationId xmlns:a16="http://schemas.microsoft.com/office/drawing/2014/main" id="{74CDCE21-ED1F-B700-9313-A02242A97DBE}"/>
              </a:ext>
            </a:extLst>
          </p:cNvPr>
          <p:cNvSpPr/>
          <p:nvPr/>
        </p:nvSpPr>
        <p:spPr>
          <a:xfrm>
            <a:off x="7845984" y="4670580"/>
            <a:ext cx="164738" cy="977467"/>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Triangle isocèle 53">
            <a:extLst>
              <a:ext uri="{FF2B5EF4-FFF2-40B4-BE49-F238E27FC236}">
                <a16:creationId xmlns:a16="http://schemas.microsoft.com/office/drawing/2014/main" id="{EDFBD6E6-E5D3-1CE2-F67D-4C9FB1C8E00A}"/>
              </a:ext>
            </a:extLst>
          </p:cNvPr>
          <p:cNvSpPr/>
          <p:nvPr/>
        </p:nvSpPr>
        <p:spPr>
          <a:xfrm rot="16200000" flipH="1">
            <a:off x="7634652" y="4292270"/>
            <a:ext cx="640105" cy="112038"/>
          </a:xfrm>
          <a:prstGeom prst="triangle">
            <a:avLst>
              <a:gd name="adj" fmla="val 100000"/>
            </a:avLst>
          </a:prstGeom>
          <a:solidFill>
            <a:srgbClr val="AE85FF">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Rectangle 54">
            <a:extLst>
              <a:ext uri="{FF2B5EF4-FFF2-40B4-BE49-F238E27FC236}">
                <a16:creationId xmlns:a16="http://schemas.microsoft.com/office/drawing/2014/main" id="{9909A90C-507C-A68B-F94B-4DEE172EB704}"/>
              </a:ext>
            </a:extLst>
          </p:cNvPr>
          <p:cNvSpPr/>
          <p:nvPr/>
        </p:nvSpPr>
        <p:spPr>
          <a:xfrm>
            <a:off x="5731434" y="1096963"/>
            <a:ext cx="374090" cy="531116"/>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Rectangle 55">
            <a:extLst>
              <a:ext uri="{FF2B5EF4-FFF2-40B4-BE49-F238E27FC236}">
                <a16:creationId xmlns:a16="http://schemas.microsoft.com/office/drawing/2014/main" id="{4A182AA3-E352-C5C8-FAD3-510DEA370EEF}"/>
              </a:ext>
            </a:extLst>
          </p:cNvPr>
          <p:cNvSpPr/>
          <p:nvPr/>
        </p:nvSpPr>
        <p:spPr>
          <a:xfrm>
            <a:off x="5486400" y="1778819"/>
            <a:ext cx="619124" cy="808338"/>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Rectangle 56">
            <a:extLst>
              <a:ext uri="{FF2B5EF4-FFF2-40B4-BE49-F238E27FC236}">
                <a16:creationId xmlns:a16="http://schemas.microsoft.com/office/drawing/2014/main" id="{F36F3DAA-DCD0-A832-83DA-6E9C77D99D7B}"/>
              </a:ext>
            </a:extLst>
          </p:cNvPr>
          <p:cNvSpPr/>
          <p:nvPr/>
        </p:nvSpPr>
        <p:spPr>
          <a:xfrm>
            <a:off x="4836795" y="2307743"/>
            <a:ext cx="651522" cy="876782"/>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Rectangle 57">
            <a:extLst>
              <a:ext uri="{FF2B5EF4-FFF2-40B4-BE49-F238E27FC236}">
                <a16:creationId xmlns:a16="http://schemas.microsoft.com/office/drawing/2014/main" id="{44D9DC49-5C2B-EDA2-42B8-683DAD2B26E4}"/>
              </a:ext>
            </a:extLst>
          </p:cNvPr>
          <p:cNvSpPr/>
          <p:nvPr/>
        </p:nvSpPr>
        <p:spPr>
          <a:xfrm>
            <a:off x="6105525" y="2163108"/>
            <a:ext cx="222024" cy="716617"/>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Rectangle 58">
            <a:extLst>
              <a:ext uri="{FF2B5EF4-FFF2-40B4-BE49-F238E27FC236}">
                <a16:creationId xmlns:a16="http://schemas.microsoft.com/office/drawing/2014/main" id="{F00E9258-35AD-CFBD-BB2F-E4E6D8AFE95C}"/>
              </a:ext>
            </a:extLst>
          </p:cNvPr>
          <p:cNvSpPr/>
          <p:nvPr/>
        </p:nvSpPr>
        <p:spPr>
          <a:xfrm>
            <a:off x="5982220" y="2879725"/>
            <a:ext cx="142877" cy="358308"/>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Rectangle 59">
            <a:extLst>
              <a:ext uri="{FF2B5EF4-FFF2-40B4-BE49-F238E27FC236}">
                <a16:creationId xmlns:a16="http://schemas.microsoft.com/office/drawing/2014/main" id="{CCC80DF2-A973-4EFC-9260-F054DA236A69}"/>
              </a:ext>
            </a:extLst>
          </p:cNvPr>
          <p:cNvSpPr/>
          <p:nvPr/>
        </p:nvSpPr>
        <p:spPr>
          <a:xfrm>
            <a:off x="5982743" y="2587157"/>
            <a:ext cx="122782" cy="291636"/>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Rectangle 60">
            <a:extLst>
              <a:ext uri="{FF2B5EF4-FFF2-40B4-BE49-F238E27FC236}">
                <a16:creationId xmlns:a16="http://schemas.microsoft.com/office/drawing/2014/main" id="{CE1A1290-6230-F166-CDD7-A2CF77B351A3}"/>
              </a:ext>
            </a:extLst>
          </p:cNvPr>
          <p:cNvSpPr/>
          <p:nvPr/>
        </p:nvSpPr>
        <p:spPr>
          <a:xfrm>
            <a:off x="5484727" y="2583037"/>
            <a:ext cx="497492" cy="601488"/>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Rectangle 61">
            <a:extLst>
              <a:ext uri="{FF2B5EF4-FFF2-40B4-BE49-F238E27FC236}">
                <a16:creationId xmlns:a16="http://schemas.microsoft.com/office/drawing/2014/main" id="{5F05EF93-432D-EB8E-3BD6-31A897338BA4}"/>
              </a:ext>
            </a:extLst>
          </p:cNvPr>
          <p:cNvSpPr/>
          <p:nvPr/>
        </p:nvSpPr>
        <p:spPr>
          <a:xfrm>
            <a:off x="4156075" y="2307743"/>
            <a:ext cx="677869" cy="876782"/>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Rectangle 62">
            <a:extLst>
              <a:ext uri="{FF2B5EF4-FFF2-40B4-BE49-F238E27FC236}">
                <a16:creationId xmlns:a16="http://schemas.microsoft.com/office/drawing/2014/main" id="{FA25CE71-1ABA-65C3-E2E2-A8F6AACEB7F8}"/>
              </a:ext>
            </a:extLst>
          </p:cNvPr>
          <p:cNvSpPr/>
          <p:nvPr/>
        </p:nvSpPr>
        <p:spPr>
          <a:xfrm>
            <a:off x="3028335" y="2307743"/>
            <a:ext cx="1126903" cy="134189"/>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Rectangle 63">
            <a:extLst>
              <a:ext uri="{FF2B5EF4-FFF2-40B4-BE49-F238E27FC236}">
                <a16:creationId xmlns:a16="http://schemas.microsoft.com/office/drawing/2014/main" id="{92067DC1-C6E4-4B22-FAE2-5A2D4278B696}"/>
              </a:ext>
            </a:extLst>
          </p:cNvPr>
          <p:cNvSpPr/>
          <p:nvPr/>
        </p:nvSpPr>
        <p:spPr>
          <a:xfrm rot="2277331">
            <a:off x="2943421" y="2349168"/>
            <a:ext cx="93832" cy="137007"/>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Rectangle 64">
            <a:extLst>
              <a:ext uri="{FF2B5EF4-FFF2-40B4-BE49-F238E27FC236}">
                <a16:creationId xmlns:a16="http://schemas.microsoft.com/office/drawing/2014/main" id="{413A46E0-65C6-2FA3-43B7-28701F442CB4}"/>
              </a:ext>
            </a:extLst>
          </p:cNvPr>
          <p:cNvSpPr/>
          <p:nvPr/>
        </p:nvSpPr>
        <p:spPr>
          <a:xfrm>
            <a:off x="2872962" y="2444750"/>
            <a:ext cx="121834" cy="850438"/>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Rectangle 67">
            <a:extLst>
              <a:ext uri="{FF2B5EF4-FFF2-40B4-BE49-F238E27FC236}">
                <a16:creationId xmlns:a16="http://schemas.microsoft.com/office/drawing/2014/main" id="{8E075728-6D2E-1D7E-5343-87D64AFF50DC}"/>
              </a:ext>
            </a:extLst>
          </p:cNvPr>
          <p:cNvSpPr/>
          <p:nvPr/>
        </p:nvSpPr>
        <p:spPr>
          <a:xfrm>
            <a:off x="2999522" y="2444750"/>
            <a:ext cx="238978" cy="736957"/>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Rectangle 69">
            <a:extLst>
              <a:ext uri="{FF2B5EF4-FFF2-40B4-BE49-F238E27FC236}">
                <a16:creationId xmlns:a16="http://schemas.microsoft.com/office/drawing/2014/main" id="{A08E6D1B-F5F3-2BA9-0575-BEAA1DA36F43}"/>
              </a:ext>
            </a:extLst>
          </p:cNvPr>
          <p:cNvSpPr/>
          <p:nvPr/>
        </p:nvSpPr>
        <p:spPr>
          <a:xfrm>
            <a:off x="3143429" y="3181706"/>
            <a:ext cx="95071" cy="87323"/>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Rectangle 70">
            <a:extLst>
              <a:ext uri="{FF2B5EF4-FFF2-40B4-BE49-F238E27FC236}">
                <a16:creationId xmlns:a16="http://schemas.microsoft.com/office/drawing/2014/main" id="{1747EB72-13D3-40A5-E36B-D996A355212C}"/>
              </a:ext>
            </a:extLst>
          </p:cNvPr>
          <p:cNvSpPr/>
          <p:nvPr/>
        </p:nvSpPr>
        <p:spPr>
          <a:xfrm>
            <a:off x="1758407" y="2900551"/>
            <a:ext cx="1120201" cy="414086"/>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Rectangle 71">
            <a:extLst>
              <a:ext uri="{FF2B5EF4-FFF2-40B4-BE49-F238E27FC236}">
                <a16:creationId xmlns:a16="http://schemas.microsoft.com/office/drawing/2014/main" id="{FB88ADD9-6BBE-4DD2-74FD-8C8544CC58F9}"/>
              </a:ext>
            </a:extLst>
          </p:cNvPr>
          <p:cNvSpPr/>
          <p:nvPr/>
        </p:nvSpPr>
        <p:spPr>
          <a:xfrm>
            <a:off x="1733055" y="3317429"/>
            <a:ext cx="331335" cy="984696"/>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Rectangle 72">
            <a:extLst>
              <a:ext uri="{FF2B5EF4-FFF2-40B4-BE49-F238E27FC236}">
                <a16:creationId xmlns:a16="http://schemas.microsoft.com/office/drawing/2014/main" id="{F28BD574-70E3-1ECC-3126-05B3C043545B}"/>
              </a:ext>
            </a:extLst>
          </p:cNvPr>
          <p:cNvSpPr/>
          <p:nvPr/>
        </p:nvSpPr>
        <p:spPr>
          <a:xfrm>
            <a:off x="2062069" y="3574394"/>
            <a:ext cx="110603" cy="76856"/>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Rectangle 73">
            <a:extLst>
              <a:ext uri="{FF2B5EF4-FFF2-40B4-BE49-F238E27FC236}">
                <a16:creationId xmlns:a16="http://schemas.microsoft.com/office/drawing/2014/main" id="{C728AE1A-B8C7-7543-7046-F979AD1B81D1}"/>
              </a:ext>
            </a:extLst>
          </p:cNvPr>
          <p:cNvSpPr/>
          <p:nvPr/>
        </p:nvSpPr>
        <p:spPr>
          <a:xfrm>
            <a:off x="2060434" y="3943633"/>
            <a:ext cx="209691" cy="358492"/>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Rectangle 74">
            <a:extLst>
              <a:ext uri="{FF2B5EF4-FFF2-40B4-BE49-F238E27FC236}">
                <a16:creationId xmlns:a16="http://schemas.microsoft.com/office/drawing/2014/main" id="{C8534C2C-62C6-D00E-DBBD-035FDD0D5174}"/>
              </a:ext>
            </a:extLst>
          </p:cNvPr>
          <p:cNvSpPr/>
          <p:nvPr/>
        </p:nvSpPr>
        <p:spPr>
          <a:xfrm>
            <a:off x="2273300" y="4102683"/>
            <a:ext cx="110603" cy="199442"/>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Rectangle 75">
            <a:extLst>
              <a:ext uri="{FF2B5EF4-FFF2-40B4-BE49-F238E27FC236}">
                <a16:creationId xmlns:a16="http://schemas.microsoft.com/office/drawing/2014/main" id="{BFE4B23D-FC68-F8E4-38D4-BEDCBE0D017B}"/>
              </a:ext>
            </a:extLst>
          </p:cNvPr>
          <p:cNvSpPr/>
          <p:nvPr/>
        </p:nvSpPr>
        <p:spPr>
          <a:xfrm>
            <a:off x="2351328" y="3943633"/>
            <a:ext cx="619857" cy="390242"/>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Rectangle 76">
            <a:extLst>
              <a:ext uri="{FF2B5EF4-FFF2-40B4-BE49-F238E27FC236}">
                <a16:creationId xmlns:a16="http://schemas.microsoft.com/office/drawing/2014/main" id="{42BD8FAA-622C-744E-44AA-538091C04F56}"/>
              </a:ext>
            </a:extLst>
          </p:cNvPr>
          <p:cNvSpPr/>
          <p:nvPr/>
        </p:nvSpPr>
        <p:spPr>
          <a:xfrm>
            <a:off x="2971185" y="4062029"/>
            <a:ext cx="154843" cy="850438"/>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Rectangle 77">
            <a:extLst>
              <a:ext uri="{FF2B5EF4-FFF2-40B4-BE49-F238E27FC236}">
                <a16:creationId xmlns:a16="http://schemas.microsoft.com/office/drawing/2014/main" id="{447E473B-2179-2AC6-90EA-2A942869FB43}"/>
              </a:ext>
            </a:extLst>
          </p:cNvPr>
          <p:cNvSpPr/>
          <p:nvPr/>
        </p:nvSpPr>
        <p:spPr>
          <a:xfrm>
            <a:off x="2832100" y="4333875"/>
            <a:ext cx="135285" cy="578592"/>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Rectangle 78">
            <a:extLst>
              <a:ext uri="{FF2B5EF4-FFF2-40B4-BE49-F238E27FC236}">
                <a16:creationId xmlns:a16="http://schemas.microsoft.com/office/drawing/2014/main" id="{48BB0D4D-0854-EA9B-29FE-F6D021725616}"/>
              </a:ext>
            </a:extLst>
          </p:cNvPr>
          <p:cNvSpPr/>
          <p:nvPr/>
        </p:nvSpPr>
        <p:spPr>
          <a:xfrm>
            <a:off x="3121287" y="3966423"/>
            <a:ext cx="95072" cy="946043"/>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Rectangle 79">
            <a:extLst>
              <a:ext uri="{FF2B5EF4-FFF2-40B4-BE49-F238E27FC236}">
                <a16:creationId xmlns:a16="http://schemas.microsoft.com/office/drawing/2014/main" id="{1A171BC6-23B5-9CB6-20A9-EF0744ADDECF}"/>
              </a:ext>
            </a:extLst>
          </p:cNvPr>
          <p:cNvSpPr/>
          <p:nvPr/>
        </p:nvSpPr>
        <p:spPr>
          <a:xfrm>
            <a:off x="3216359" y="4734094"/>
            <a:ext cx="3090218" cy="178372"/>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Rectangle 80">
            <a:extLst>
              <a:ext uri="{FF2B5EF4-FFF2-40B4-BE49-F238E27FC236}">
                <a16:creationId xmlns:a16="http://schemas.microsoft.com/office/drawing/2014/main" id="{1E7B993E-8DEA-925C-DB30-EFC1896AE2BA}"/>
              </a:ext>
            </a:extLst>
          </p:cNvPr>
          <p:cNvSpPr/>
          <p:nvPr/>
        </p:nvSpPr>
        <p:spPr>
          <a:xfrm>
            <a:off x="3562845" y="4646772"/>
            <a:ext cx="1964830" cy="86390"/>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Rectangle 81">
            <a:extLst>
              <a:ext uri="{FF2B5EF4-FFF2-40B4-BE49-F238E27FC236}">
                <a16:creationId xmlns:a16="http://schemas.microsoft.com/office/drawing/2014/main" id="{303DFC47-0697-F351-2381-467B810CE856}"/>
              </a:ext>
            </a:extLst>
          </p:cNvPr>
          <p:cNvSpPr/>
          <p:nvPr/>
        </p:nvSpPr>
        <p:spPr>
          <a:xfrm>
            <a:off x="4121624" y="4095461"/>
            <a:ext cx="1983900" cy="553554"/>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Rectangle 82">
            <a:extLst>
              <a:ext uri="{FF2B5EF4-FFF2-40B4-BE49-F238E27FC236}">
                <a16:creationId xmlns:a16="http://schemas.microsoft.com/office/drawing/2014/main" id="{05BE5417-6FA2-04C2-9827-45F279AB3D47}"/>
              </a:ext>
            </a:extLst>
          </p:cNvPr>
          <p:cNvSpPr/>
          <p:nvPr/>
        </p:nvSpPr>
        <p:spPr>
          <a:xfrm>
            <a:off x="6108699" y="4403380"/>
            <a:ext cx="183530" cy="336607"/>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 name="Rectangle 83">
            <a:extLst>
              <a:ext uri="{FF2B5EF4-FFF2-40B4-BE49-F238E27FC236}">
                <a16:creationId xmlns:a16="http://schemas.microsoft.com/office/drawing/2014/main" id="{28DC22EB-E4FD-47C9-0AB1-79374532BEBA}"/>
              </a:ext>
            </a:extLst>
          </p:cNvPr>
          <p:cNvSpPr/>
          <p:nvPr/>
        </p:nvSpPr>
        <p:spPr>
          <a:xfrm>
            <a:off x="5527111" y="4648559"/>
            <a:ext cx="578270" cy="84604"/>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 name="Rectangle 84">
            <a:extLst>
              <a:ext uri="{FF2B5EF4-FFF2-40B4-BE49-F238E27FC236}">
                <a16:creationId xmlns:a16="http://schemas.microsoft.com/office/drawing/2014/main" id="{C96BA0A9-FB6A-17D9-A0C0-0BAE0D925AC8}"/>
              </a:ext>
            </a:extLst>
          </p:cNvPr>
          <p:cNvSpPr/>
          <p:nvPr/>
        </p:nvSpPr>
        <p:spPr>
          <a:xfrm>
            <a:off x="3787337" y="4339366"/>
            <a:ext cx="75546" cy="267728"/>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 name="Rectangle 85">
            <a:extLst>
              <a:ext uri="{FF2B5EF4-FFF2-40B4-BE49-F238E27FC236}">
                <a16:creationId xmlns:a16="http://schemas.microsoft.com/office/drawing/2014/main" id="{C3164394-BC59-C537-063D-DCBE36D0D839}"/>
              </a:ext>
            </a:extLst>
          </p:cNvPr>
          <p:cNvSpPr/>
          <p:nvPr/>
        </p:nvSpPr>
        <p:spPr>
          <a:xfrm rot="1049910">
            <a:off x="3831932" y="4331571"/>
            <a:ext cx="75546" cy="267728"/>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Rectangle 86">
            <a:extLst>
              <a:ext uri="{FF2B5EF4-FFF2-40B4-BE49-F238E27FC236}">
                <a16:creationId xmlns:a16="http://schemas.microsoft.com/office/drawing/2014/main" id="{FB532AF9-D8A4-DB63-1D49-484B694B2DE2}"/>
              </a:ext>
            </a:extLst>
          </p:cNvPr>
          <p:cNvSpPr/>
          <p:nvPr/>
        </p:nvSpPr>
        <p:spPr>
          <a:xfrm>
            <a:off x="5450543" y="4910961"/>
            <a:ext cx="856033" cy="699499"/>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 name="Rectangle 87">
            <a:extLst>
              <a:ext uri="{FF2B5EF4-FFF2-40B4-BE49-F238E27FC236}">
                <a16:creationId xmlns:a16="http://schemas.microsoft.com/office/drawing/2014/main" id="{F924B0D2-03CE-1173-6DB0-D35C4CB9DC35}"/>
              </a:ext>
            </a:extLst>
          </p:cNvPr>
          <p:cNvSpPr/>
          <p:nvPr/>
        </p:nvSpPr>
        <p:spPr>
          <a:xfrm>
            <a:off x="6306297" y="5089333"/>
            <a:ext cx="165016" cy="540178"/>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 name="Rectangle 88">
            <a:extLst>
              <a:ext uri="{FF2B5EF4-FFF2-40B4-BE49-F238E27FC236}">
                <a16:creationId xmlns:a16="http://schemas.microsoft.com/office/drawing/2014/main" id="{9A8779A9-A92F-BDC5-CF9B-74F5E59E99D4}"/>
              </a:ext>
            </a:extLst>
          </p:cNvPr>
          <p:cNvSpPr/>
          <p:nvPr/>
        </p:nvSpPr>
        <p:spPr>
          <a:xfrm>
            <a:off x="6443391" y="5625975"/>
            <a:ext cx="957534" cy="200104"/>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Rectangle 89">
            <a:extLst>
              <a:ext uri="{FF2B5EF4-FFF2-40B4-BE49-F238E27FC236}">
                <a16:creationId xmlns:a16="http://schemas.microsoft.com/office/drawing/2014/main" id="{AB328245-3595-7152-1F0A-1D02CECD871B}"/>
              </a:ext>
            </a:extLst>
          </p:cNvPr>
          <p:cNvSpPr/>
          <p:nvPr/>
        </p:nvSpPr>
        <p:spPr>
          <a:xfrm>
            <a:off x="2078865" y="3314076"/>
            <a:ext cx="119159" cy="257526"/>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1" name="Rectangle 90">
            <a:extLst>
              <a:ext uri="{FF2B5EF4-FFF2-40B4-BE49-F238E27FC236}">
                <a16:creationId xmlns:a16="http://schemas.microsoft.com/office/drawing/2014/main" id="{501BFA0A-D4AA-1845-A7E7-4A70472DF42E}"/>
              </a:ext>
            </a:extLst>
          </p:cNvPr>
          <p:cNvSpPr/>
          <p:nvPr/>
        </p:nvSpPr>
        <p:spPr>
          <a:xfrm>
            <a:off x="2071065" y="3658419"/>
            <a:ext cx="119159" cy="282421"/>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 name="Rectangle 91">
            <a:extLst>
              <a:ext uri="{FF2B5EF4-FFF2-40B4-BE49-F238E27FC236}">
                <a16:creationId xmlns:a16="http://schemas.microsoft.com/office/drawing/2014/main" id="{8B298B6C-66AB-0A2A-3FE9-02AA025438A8}"/>
              </a:ext>
            </a:extLst>
          </p:cNvPr>
          <p:cNvSpPr/>
          <p:nvPr/>
        </p:nvSpPr>
        <p:spPr>
          <a:xfrm>
            <a:off x="2190322" y="3301909"/>
            <a:ext cx="4023958" cy="64068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 name="Rectangle 92">
            <a:extLst>
              <a:ext uri="{FF2B5EF4-FFF2-40B4-BE49-F238E27FC236}">
                <a16:creationId xmlns:a16="http://schemas.microsoft.com/office/drawing/2014/main" id="{3B65EC9B-AEE7-203E-C884-7FCD8DDCBFCE}"/>
              </a:ext>
            </a:extLst>
          </p:cNvPr>
          <p:cNvSpPr/>
          <p:nvPr/>
        </p:nvSpPr>
        <p:spPr>
          <a:xfrm>
            <a:off x="2282924" y="3931983"/>
            <a:ext cx="68403" cy="152491"/>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4" name="Rectangle 93">
            <a:extLst>
              <a:ext uri="{FF2B5EF4-FFF2-40B4-BE49-F238E27FC236}">
                <a16:creationId xmlns:a16="http://schemas.microsoft.com/office/drawing/2014/main" id="{AB173B6A-2E4B-EC9E-9D7D-5242B244C612}"/>
              </a:ext>
            </a:extLst>
          </p:cNvPr>
          <p:cNvSpPr/>
          <p:nvPr/>
        </p:nvSpPr>
        <p:spPr>
          <a:xfrm>
            <a:off x="3008171" y="3188428"/>
            <a:ext cx="119159" cy="110663"/>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5" name="Rectangle 94">
            <a:extLst>
              <a:ext uri="{FF2B5EF4-FFF2-40B4-BE49-F238E27FC236}">
                <a16:creationId xmlns:a16="http://schemas.microsoft.com/office/drawing/2014/main" id="{956A024B-9FE9-29F1-2B5D-778077CC67BF}"/>
              </a:ext>
            </a:extLst>
          </p:cNvPr>
          <p:cNvSpPr/>
          <p:nvPr/>
        </p:nvSpPr>
        <p:spPr>
          <a:xfrm>
            <a:off x="2985465" y="3946144"/>
            <a:ext cx="119159" cy="107837"/>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6" name="Rectangle 95">
            <a:extLst>
              <a:ext uri="{FF2B5EF4-FFF2-40B4-BE49-F238E27FC236}">
                <a16:creationId xmlns:a16="http://schemas.microsoft.com/office/drawing/2014/main" id="{EAEBD0C0-DCB3-7C44-4A46-4FED0BE2B71F}"/>
              </a:ext>
            </a:extLst>
          </p:cNvPr>
          <p:cNvSpPr/>
          <p:nvPr/>
        </p:nvSpPr>
        <p:spPr>
          <a:xfrm>
            <a:off x="3137734" y="3266786"/>
            <a:ext cx="3063563" cy="45719"/>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7" name="Rectangle 96">
            <a:extLst>
              <a:ext uri="{FF2B5EF4-FFF2-40B4-BE49-F238E27FC236}">
                <a16:creationId xmlns:a16="http://schemas.microsoft.com/office/drawing/2014/main" id="{4DEA5DDB-139A-F427-736A-084C470D6A7C}"/>
              </a:ext>
            </a:extLst>
          </p:cNvPr>
          <p:cNvSpPr/>
          <p:nvPr/>
        </p:nvSpPr>
        <p:spPr>
          <a:xfrm>
            <a:off x="3592842" y="3163910"/>
            <a:ext cx="2389377" cy="102875"/>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8" name="Rectangle 97">
            <a:extLst>
              <a:ext uri="{FF2B5EF4-FFF2-40B4-BE49-F238E27FC236}">
                <a16:creationId xmlns:a16="http://schemas.microsoft.com/office/drawing/2014/main" id="{427075BC-4972-9727-CAAC-CF49CA76050D}"/>
              </a:ext>
            </a:extLst>
          </p:cNvPr>
          <p:cNvSpPr/>
          <p:nvPr/>
        </p:nvSpPr>
        <p:spPr>
          <a:xfrm>
            <a:off x="3577811" y="3939732"/>
            <a:ext cx="2604635" cy="79988"/>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9" name="Rectangle 98">
            <a:extLst>
              <a:ext uri="{FF2B5EF4-FFF2-40B4-BE49-F238E27FC236}">
                <a16:creationId xmlns:a16="http://schemas.microsoft.com/office/drawing/2014/main" id="{95604F96-D46A-01EE-294D-7FFB78C6109A}"/>
              </a:ext>
            </a:extLst>
          </p:cNvPr>
          <p:cNvSpPr/>
          <p:nvPr/>
        </p:nvSpPr>
        <p:spPr>
          <a:xfrm>
            <a:off x="3577811" y="4018367"/>
            <a:ext cx="2389377" cy="71288"/>
          </a:xfrm>
          <a:prstGeom prst="rect">
            <a:avLst/>
          </a:prstGeom>
          <a:solidFill>
            <a:srgbClr val="66FF66">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0" name="Rectangle 99">
            <a:extLst>
              <a:ext uri="{FF2B5EF4-FFF2-40B4-BE49-F238E27FC236}">
                <a16:creationId xmlns:a16="http://schemas.microsoft.com/office/drawing/2014/main" id="{287A2521-40F9-7170-2486-401296165C75}"/>
              </a:ext>
            </a:extLst>
          </p:cNvPr>
          <p:cNvSpPr/>
          <p:nvPr/>
        </p:nvSpPr>
        <p:spPr>
          <a:xfrm>
            <a:off x="3927539" y="2446174"/>
            <a:ext cx="218466" cy="45719"/>
          </a:xfrm>
          <a:prstGeom prst="rect">
            <a:avLst/>
          </a:prstGeom>
          <a:solidFill>
            <a:srgbClr val="FF66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1" name="Rectangle 100">
            <a:extLst>
              <a:ext uri="{FF2B5EF4-FFF2-40B4-BE49-F238E27FC236}">
                <a16:creationId xmlns:a16="http://schemas.microsoft.com/office/drawing/2014/main" id="{D40B4173-76BF-5F04-4A29-2626C7DF822C}"/>
              </a:ext>
            </a:extLst>
          </p:cNvPr>
          <p:cNvSpPr/>
          <p:nvPr/>
        </p:nvSpPr>
        <p:spPr>
          <a:xfrm>
            <a:off x="3355624" y="2417331"/>
            <a:ext cx="571915" cy="45719"/>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 name="Rectangle 101">
            <a:extLst>
              <a:ext uri="{FF2B5EF4-FFF2-40B4-BE49-F238E27FC236}">
                <a16:creationId xmlns:a16="http://schemas.microsoft.com/office/drawing/2014/main" id="{4B4FFA75-302D-9E4C-463A-387D3C4ACBD7}"/>
              </a:ext>
            </a:extLst>
          </p:cNvPr>
          <p:cNvSpPr/>
          <p:nvPr/>
        </p:nvSpPr>
        <p:spPr>
          <a:xfrm>
            <a:off x="3246483" y="2478484"/>
            <a:ext cx="906698" cy="674867"/>
          </a:xfrm>
          <a:prstGeom prst="rect">
            <a:avLst/>
          </a:prstGeom>
          <a:solidFill>
            <a:srgbClr val="FF66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Rectangle 68">
            <a:extLst>
              <a:ext uri="{FF2B5EF4-FFF2-40B4-BE49-F238E27FC236}">
                <a16:creationId xmlns:a16="http://schemas.microsoft.com/office/drawing/2014/main" id="{62165F03-329B-72DA-9B03-A74CC23C7AE2}"/>
              </a:ext>
            </a:extLst>
          </p:cNvPr>
          <p:cNvSpPr/>
          <p:nvPr/>
        </p:nvSpPr>
        <p:spPr>
          <a:xfrm rot="3088892">
            <a:off x="3217378" y="2395681"/>
            <a:ext cx="86578" cy="126353"/>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3" name="Rectangle 102">
            <a:extLst>
              <a:ext uri="{FF2B5EF4-FFF2-40B4-BE49-F238E27FC236}">
                <a16:creationId xmlns:a16="http://schemas.microsoft.com/office/drawing/2014/main" id="{D9A1364D-19CA-033E-997E-02BA793A6A13}"/>
              </a:ext>
            </a:extLst>
          </p:cNvPr>
          <p:cNvSpPr/>
          <p:nvPr/>
        </p:nvSpPr>
        <p:spPr>
          <a:xfrm>
            <a:off x="3226518" y="3160033"/>
            <a:ext cx="358341" cy="103698"/>
          </a:xfrm>
          <a:prstGeom prst="rect">
            <a:avLst/>
          </a:prstGeom>
          <a:solidFill>
            <a:srgbClr val="FF66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4" name="Rectangle 103">
            <a:extLst>
              <a:ext uri="{FF2B5EF4-FFF2-40B4-BE49-F238E27FC236}">
                <a16:creationId xmlns:a16="http://schemas.microsoft.com/office/drawing/2014/main" id="{C0F280D2-43F9-4983-1343-7C821A50DF5C}"/>
              </a:ext>
            </a:extLst>
          </p:cNvPr>
          <p:cNvSpPr/>
          <p:nvPr/>
        </p:nvSpPr>
        <p:spPr>
          <a:xfrm>
            <a:off x="3222179" y="3974156"/>
            <a:ext cx="356519" cy="759006"/>
          </a:xfrm>
          <a:prstGeom prst="rect">
            <a:avLst/>
          </a:prstGeom>
          <a:solidFill>
            <a:srgbClr val="FF66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5" name="Rectangle 104">
            <a:extLst>
              <a:ext uri="{FF2B5EF4-FFF2-40B4-BE49-F238E27FC236}">
                <a16:creationId xmlns:a16="http://schemas.microsoft.com/office/drawing/2014/main" id="{7846C329-4131-D3B8-6BB1-12739CD96B51}"/>
              </a:ext>
            </a:extLst>
          </p:cNvPr>
          <p:cNvSpPr/>
          <p:nvPr/>
        </p:nvSpPr>
        <p:spPr>
          <a:xfrm>
            <a:off x="3579959" y="4073011"/>
            <a:ext cx="545633" cy="244408"/>
          </a:xfrm>
          <a:prstGeom prst="rect">
            <a:avLst/>
          </a:prstGeom>
          <a:solidFill>
            <a:srgbClr val="FF66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6" name="Rectangle 105">
            <a:extLst>
              <a:ext uri="{FF2B5EF4-FFF2-40B4-BE49-F238E27FC236}">
                <a16:creationId xmlns:a16="http://schemas.microsoft.com/office/drawing/2014/main" id="{475D7595-1CA6-C109-653C-F15504AB1963}"/>
              </a:ext>
            </a:extLst>
          </p:cNvPr>
          <p:cNvSpPr/>
          <p:nvPr/>
        </p:nvSpPr>
        <p:spPr>
          <a:xfrm>
            <a:off x="3579960" y="4318473"/>
            <a:ext cx="193030" cy="329660"/>
          </a:xfrm>
          <a:prstGeom prst="rect">
            <a:avLst/>
          </a:prstGeom>
          <a:solidFill>
            <a:srgbClr val="FF66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7" name="Rectangle 106">
            <a:extLst>
              <a:ext uri="{FF2B5EF4-FFF2-40B4-BE49-F238E27FC236}">
                <a16:creationId xmlns:a16="http://schemas.microsoft.com/office/drawing/2014/main" id="{61FC2FB4-26C0-A903-2476-1C13C712BC4F}"/>
              </a:ext>
            </a:extLst>
          </p:cNvPr>
          <p:cNvSpPr/>
          <p:nvPr/>
        </p:nvSpPr>
        <p:spPr>
          <a:xfrm>
            <a:off x="3944630" y="4332429"/>
            <a:ext cx="180962" cy="311712"/>
          </a:xfrm>
          <a:prstGeom prst="rect">
            <a:avLst/>
          </a:prstGeom>
          <a:solidFill>
            <a:srgbClr val="FF66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9" name="Rectangle 108">
            <a:extLst>
              <a:ext uri="{FF2B5EF4-FFF2-40B4-BE49-F238E27FC236}">
                <a16:creationId xmlns:a16="http://schemas.microsoft.com/office/drawing/2014/main" id="{26AAAE6D-C0BB-5DCA-102C-F6B444F81389}"/>
              </a:ext>
            </a:extLst>
          </p:cNvPr>
          <p:cNvSpPr/>
          <p:nvPr/>
        </p:nvSpPr>
        <p:spPr>
          <a:xfrm rot="1153979">
            <a:off x="3912646" y="4320958"/>
            <a:ext cx="94840" cy="311712"/>
          </a:xfrm>
          <a:prstGeom prst="rect">
            <a:avLst/>
          </a:prstGeom>
          <a:solidFill>
            <a:srgbClr val="FF66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0" name="Rectangle 109">
            <a:extLst>
              <a:ext uri="{FF2B5EF4-FFF2-40B4-BE49-F238E27FC236}">
                <a16:creationId xmlns:a16="http://schemas.microsoft.com/office/drawing/2014/main" id="{3009E81D-7BA3-DD14-6B1A-25C93EC3160A}"/>
              </a:ext>
            </a:extLst>
          </p:cNvPr>
          <p:cNvSpPr/>
          <p:nvPr/>
        </p:nvSpPr>
        <p:spPr>
          <a:xfrm rot="5400000">
            <a:off x="3823206" y="4542850"/>
            <a:ext cx="45719" cy="190492"/>
          </a:xfrm>
          <a:prstGeom prst="rect">
            <a:avLst/>
          </a:prstGeom>
          <a:solidFill>
            <a:srgbClr val="FF66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1" name="Rectangle 110">
            <a:extLst>
              <a:ext uri="{FF2B5EF4-FFF2-40B4-BE49-F238E27FC236}">
                <a16:creationId xmlns:a16="http://schemas.microsoft.com/office/drawing/2014/main" id="{8E06B2F9-EE4D-393D-075A-D85D6443D36C}"/>
              </a:ext>
            </a:extLst>
          </p:cNvPr>
          <p:cNvSpPr/>
          <p:nvPr/>
        </p:nvSpPr>
        <p:spPr>
          <a:xfrm rot="4431991">
            <a:off x="4101582" y="4960465"/>
            <a:ext cx="123911" cy="311712"/>
          </a:xfrm>
          <a:prstGeom prst="rect">
            <a:avLst/>
          </a:prstGeom>
          <a:solidFill>
            <a:srgbClr val="FF66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2" name="Rectangle 111">
            <a:extLst>
              <a:ext uri="{FF2B5EF4-FFF2-40B4-BE49-F238E27FC236}">
                <a16:creationId xmlns:a16="http://schemas.microsoft.com/office/drawing/2014/main" id="{0871AE53-FCD4-6029-6880-8C4AD95567F9}"/>
              </a:ext>
            </a:extLst>
          </p:cNvPr>
          <p:cNvSpPr/>
          <p:nvPr/>
        </p:nvSpPr>
        <p:spPr>
          <a:xfrm rot="17156059">
            <a:off x="3406215" y="4960923"/>
            <a:ext cx="125202" cy="311712"/>
          </a:xfrm>
          <a:prstGeom prst="rect">
            <a:avLst/>
          </a:prstGeom>
          <a:solidFill>
            <a:srgbClr val="FF66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3" name="Rectangle 112">
            <a:extLst>
              <a:ext uri="{FF2B5EF4-FFF2-40B4-BE49-F238E27FC236}">
                <a16:creationId xmlns:a16="http://schemas.microsoft.com/office/drawing/2014/main" id="{54036E2D-60C3-F907-63C4-0580892EB566}"/>
              </a:ext>
            </a:extLst>
          </p:cNvPr>
          <p:cNvSpPr/>
          <p:nvPr/>
        </p:nvSpPr>
        <p:spPr>
          <a:xfrm>
            <a:off x="3648775" y="5105534"/>
            <a:ext cx="353027" cy="254680"/>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4" name="Rectangle 113">
            <a:extLst>
              <a:ext uri="{FF2B5EF4-FFF2-40B4-BE49-F238E27FC236}">
                <a16:creationId xmlns:a16="http://schemas.microsoft.com/office/drawing/2014/main" id="{DF7D0B7E-0744-8AE4-4DD0-A8E1A9698518}"/>
              </a:ext>
            </a:extLst>
          </p:cNvPr>
          <p:cNvSpPr/>
          <p:nvPr/>
        </p:nvSpPr>
        <p:spPr>
          <a:xfrm rot="21012159">
            <a:off x="4005063" y="5209165"/>
            <a:ext cx="229451" cy="126805"/>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5" name="Rectangle 114">
            <a:extLst>
              <a:ext uri="{FF2B5EF4-FFF2-40B4-BE49-F238E27FC236}">
                <a16:creationId xmlns:a16="http://schemas.microsoft.com/office/drawing/2014/main" id="{1E1DD14A-FFA5-782C-5BC6-2AD9705E93C0}"/>
              </a:ext>
            </a:extLst>
          </p:cNvPr>
          <p:cNvSpPr/>
          <p:nvPr/>
        </p:nvSpPr>
        <p:spPr>
          <a:xfrm rot="694681">
            <a:off x="3336510" y="5207482"/>
            <a:ext cx="327913" cy="116204"/>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6" name="Rectangle 115">
            <a:extLst>
              <a:ext uri="{FF2B5EF4-FFF2-40B4-BE49-F238E27FC236}">
                <a16:creationId xmlns:a16="http://schemas.microsoft.com/office/drawing/2014/main" id="{632453FB-F958-6D0D-01E3-445909665826}"/>
              </a:ext>
            </a:extLst>
          </p:cNvPr>
          <p:cNvSpPr/>
          <p:nvPr/>
        </p:nvSpPr>
        <p:spPr>
          <a:xfrm>
            <a:off x="6141594" y="2871120"/>
            <a:ext cx="329719" cy="371841"/>
          </a:xfrm>
          <a:prstGeom prst="rect">
            <a:avLst/>
          </a:prstGeom>
          <a:solidFill>
            <a:srgbClr val="0066FF">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7" name="Rectangle 116">
            <a:extLst>
              <a:ext uri="{FF2B5EF4-FFF2-40B4-BE49-F238E27FC236}">
                <a16:creationId xmlns:a16="http://schemas.microsoft.com/office/drawing/2014/main" id="{C26AE1A5-82F8-2BB1-F5CC-E708E29DC826}"/>
              </a:ext>
            </a:extLst>
          </p:cNvPr>
          <p:cNvSpPr/>
          <p:nvPr/>
        </p:nvSpPr>
        <p:spPr>
          <a:xfrm>
            <a:off x="6323517" y="2155410"/>
            <a:ext cx="165016" cy="714778"/>
          </a:xfrm>
          <a:prstGeom prst="rect">
            <a:avLst/>
          </a:prstGeom>
          <a:solidFill>
            <a:srgbClr val="0066FF">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8" name="Rectangle 117">
            <a:extLst>
              <a:ext uri="{FF2B5EF4-FFF2-40B4-BE49-F238E27FC236}">
                <a16:creationId xmlns:a16="http://schemas.microsoft.com/office/drawing/2014/main" id="{278D03D7-1523-5899-3A00-CBA02388B51F}"/>
              </a:ext>
            </a:extLst>
          </p:cNvPr>
          <p:cNvSpPr/>
          <p:nvPr/>
        </p:nvSpPr>
        <p:spPr>
          <a:xfrm>
            <a:off x="6297369" y="3240446"/>
            <a:ext cx="166270" cy="1848885"/>
          </a:xfrm>
          <a:prstGeom prst="rect">
            <a:avLst/>
          </a:prstGeom>
          <a:solidFill>
            <a:srgbClr val="0066FF">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9" name="Rectangle 118">
            <a:extLst>
              <a:ext uri="{FF2B5EF4-FFF2-40B4-BE49-F238E27FC236}">
                <a16:creationId xmlns:a16="http://schemas.microsoft.com/office/drawing/2014/main" id="{86E37E83-EA81-2324-730E-B2AD6E8B96A2}"/>
              </a:ext>
            </a:extLst>
          </p:cNvPr>
          <p:cNvSpPr/>
          <p:nvPr/>
        </p:nvSpPr>
        <p:spPr>
          <a:xfrm>
            <a:off x="6132067" y="4034457"/>
            <a:ext cx="162688" cy="363664"/>
          </a:xfrm>
          <a:prstGeom prst="rect">
            <a:avLst/>
          </a:prstGeom>
          <a:solidFill>
            <a:srgbClr val="0066FF">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0" name="Rectangle 119">
            <a:extLst>
              <a:ext uri="{FF2B5EF4-FFF2-40B4-BE49-F238E27FC236}">
                <a16:creationId xmlns:a16="http://schemas.microsoft.com/office/drawing/2014/main" id="{F3F63E7D-B014-817A-3484-19850078977A}"/>
              </a:ext>
            </a:extLst>
          </p:cNvPr>
          <p:cNvSpPr/>
          <p:nvPr/>
        </p:nvSpPr>
        <p:spPr>
          <a:xfrm>
            <a:off x="6211696" y="3238032"/>
            <a:ext cx="86842" cy="794218"/>
          </a:xfrm>
          <a:prstGeom prst="rect">
            <a:avLst/>
          </a:prstGeom>
          <a:solidFill>
            <a:srgbClr val="0066FF">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1" name="Rectangle 120">
            <a:extLst>
              <a:ext uri="{FF2B5EF4-FFF2-40B4-BE49-F238E27FC236}">
                <a16:creationId xmlns:a16="http://schemas.microsoft.com/office/drawing/2014/main" id="{25D043B7-9F4A-91C4-B87B-6BB14D9C6FBA}"/>
              </a:ext>
            </a:extLst>
          </p:cNvPr>
          <p:cNvSpPr/>
          <p:nvPr/>
        </p:nvSpPr>
        <p:spPr>
          <a:xfrm>
            <a:off x="5982218" y="4043069"/>
            <a:ext cx="125919" cy="51131"/>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2" name="Rectangle 121">
            <a:extLst>
              <a:ext uri="{FF2B5EF4-FFF2-40B4-BE49-F238E27FC236}">
                <a16:creationId xmlns:a16="http://schemas.microsoft.com/office/drawing/2014/main" id="{AB558BFC-8A29-92AF-A887-EA41796B3D84}"/>
              </a:ext>
            </a:extLst>
          </p:cNvPr>
          <p:cNvSpPr/>
          <p:nvPr/>
        </p:nvSpPr>
        <p:spPr>
          <a:xfrm>
            <a:off x="6465456" y="3435671"/>
            <a:ext cx="120299" cy="410720"/>
          </a:xfrm>
          <a:prstGeom prst="rect">
            <a:avLst/>
          </a:prstGeom>
          <a:solidFill>
            <a:srgbClr val="0066FF">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3" name="Rectangle 122">
            <a:extLst>
              <a:ext uri="{FF2B5EF4-FFF2-40B4-BE49-F238E27FC236}">
                <a16:creationId xmlns:a16="http://schemas.microsoft.com/office/drawing/2014/main" id="{0A6D5BC4-D065-F0E1-2B21-CBB8EE05DA57}"/>
              </a:ext>
            </a:extLst>
          </p:cNvPr>
          <p:cNvSpPr/>
          <p:nvPr/>
        </p:nvSpPr>
        <p:spPr>
          <a:xfrm>
            <a:off x="6588943" y="3224743"/>
            <a:ext cx="536277" cy="837286"/>
          </a:xfrm>
          <a:prstGeom prst="rect">
            <a:avLst/>
          </a:prstGeom>
          <a:solidFill>
            <a:srgbClr val="0066FF">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4" name="Rectangle 123">
            <a:extLst>
              <a:ext uri="{FF2B5EF4-FFF2-40B4-BE49-F238E27FC236}">
                <a16:creationId xmlns:a16="http://schemas.microsoft.com/office/drawing/2014/main" id="{5B3CDF8C-B87D-59C6-A196-9C6430037EEE}"/>
              </a:ext>
            </a:extLst>
          </p:cNvPr>
          <p:cNvSpPr/>
          <p:nvPr/>
        </p:nvSpPr>
        <p:spPr>
          <a:xfrm>
            <a:off x="7128397" y="3350793"/>
            <a:ext cx="578883" cy="586159"/>
          </a:xfrm>
          <a:prstGeom prst="rect">
            <a:avLst/>
          </a:prstGeom>
          <a:solidFill>
            <a:srgbClr val="0066FF">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5" name="Rectangle 124">
            <a:extLst>
              <a:ext uri="{FF2B5EF4-FFF2-40B4-BE49-F238E27FC236}">
                <a16:creationId xmlns:a16="http://schemas.microsoft.com/office/drawing/2014/main" id="{66846C60-2047-0194-A820-8E792C9CF8AE}"/>
              </a:ext>
            </a:extLst>
          </p:cNvPr>
          <p:cNvSpPr/>
          <p:nvPr/>
        </p:nvSpPr>
        <p:spPr>
          <a:xfrm>
            <a:off x="7728755" y="3371399"/>
            <a:ext cx="165903" cy="510555"/>
          </a:xfrm>
          <a:prstGeom prst="rect">
            <a:avLst/>
          </a:prstGeom>
          <a:solidFill>
            <a:srgbClr val="0066FF">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6" name="Rectangle 125">
            <a:extLst>
              <a:ext uri="{FF2B5EF4-FFF2-40B4-BE49-F238E27FC236}">
                <a16:creationId xmlns:a16="http://schemas.microsoft.com/office/drawing/2014/main" id="{F3632D1E-E703-D535-9C1D-E40C0BD6A756}"/>
              </a:ext>
            </a:extLst>
          </p:cNvPr>
          <p:cNvSpPr/>
          <p:nvPr/>
        </p:nvSpPr>
        <p:spPr>
          <a:xfrm>
            <a:off x="7913157" y="3599452"/>
            <a:ext cx="97565" cy="145117"/>
          </a:xfrm>
          <a:prstGeom prst="rect">
            <a:avLst/>
          </a:prstGeom>
          <a:solidFill>
            <a:srgbClr val="0066FF">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7" name="Rectangle 126">
            <a:extLst>
              <a:ext uri="{FF2B5EF4-FFF2-40B4-BE49-F238E27FC236}">
                <a16:creationId xmlns:a16="http://schemas.microsoft.com/office/drawing/2014/main" id="{EA7A9E62-EA29-6940-7A19-4C4DDD6000FD}"/>
              </a:ext>
            </a:extLst>
          </p:cNvPr>
          <p:cNvSpPr/>
          <p:nvPr/>
        </p:nvSpPr>
        <p:spPr>
          <a:xfrm flipH="1">
            <a:off x="6512624" y="2946400"/>
            <a:ext cx="90488" cy="1387475"/>
          </a:xfrm>
          <a:prstGeom prst="rect">
            <a:avLst/>
          </a:prstGeom>
          <a:solidFill>
            <a:srgbClr val="0066FF">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8" name="Rectangle 127">
            <a:extLst>
              <a:ext uri="{FF2B5EF4-FFF2-40B4-BE49-F238E27FC236}">
                <a16:creationId xmlns:a16="http://schemas.microsoft.com/office/drawing/2014/main" id="{106D8B89-AFE1-7B10-7625-12AC195FF37F}"/>
              </a:ext>
            </a:extLst>
          </p:cNvPr>
          <p:cNvSpPr/>
          <p:nvPr/>
        </p:nvSpPr>
        <p:spPr>
          <a:xfrm>
            <a:off x="6464428" y="3843611"/>
            <a:ext cx="45719" cy="208599"/>
          </a:xfrm>
          <a:prstGeom prst="rect">
            <a:avLst/>
          </a:prstGeom>
          <a:solidFill>
            <a:srgbClr val="99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9" name="Rectangle 128">
            <a:extLst>
              <a:ext uri="{FF2B5EF4-FFF2-40B4-BE49-F238E27FC236}">
                <a16:creationId xmlns:a16="http://schemas.microsoft.com/office/drawing/2014/main" id="{41E57646-769C-AF0C-F1B4-2041E7DB4D05}"/>
              </a:ext>
            </a:extLst>
          </p:cNvPr>
          <p:cNvSpPr/>
          <p:nvPr/>
        </p:nvSpPr>
        <p:spPr>
          <a:xfrm rot="16873336">
            <a:off x="7391849" y="4041489"/>
            <a:ext cx="1168388" cy="45719"/>
          </a:xfrm>
          <a:prstGeom prst="rect">
            <a:avLst/>
          </a:prstGeom>
          <a:solidFill>
            <a:srgbClr val="FFFF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0" name="Rectangle 129">
            <a:extLst>
              <a:ext uri="{FF2B5EF4-FFF2-40B4-BE49-F238E27FC236}">
                <a16:creationId xmlns:a16="http://schemas.microsoft.com/office/drawing/2014/main" id="{18A922D1-0485-C646-0EB4-F5B2C15DE891}"/>
              </a:ext>
            </a:extLst>
          </p:cNvPr>
          <p:cNvSpPr/>
          <p:nvPr/>
        </p:nvSpPr>
        <p:spPr>
          <a:xfrm>
            <a:off x="8156945" y="3607135"/>
            <a:ext cx="158379" cy="373995"/>
          </a:xfrm>
          <a:prstGeom prst="rect">
            <a:avLst/>
          </a:prstGeom>
          <a:solidFill>
            <a:srgbClr val="FF00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1" name="Rectangle 130">
            <a:extLst>
              <a:ext uri="{FF2B5EF4-FFF2-40B4-BE49-F238E27FC236}">
                <a16:creationId xmlns:a16="http://schemas.microsoft.com/office/drawing/2014/main" id="{BF1ADFE5-F3FF-878F-5828-7F3EF3C07C36}"/>
              </a:ext>
            </a:extLst>
          </p:cNvPr>
          <p:cNvSpPr/>
          <p:nvPr/>
        </p:nvSpPr>
        <p:spPr>
          <a:xfrm>
            <a:off x="8106633" y="3622797"/>
            <a:ext cx="45719" cy="316936"/>
          </a:xfrm>
          <a:prstGeom prst="rect">
            <a:avLst/>
          </a:prstGeom>
          <a:solidFill>
            <a:srgbClr val="FF00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2" name="Rectangle 131">
            <a:extLst>
              <a:ext uri="{FF2B5EF4-FFF2-40B4-BE49-F238E27FC236}">
                <a16:creationId xmlns:a16="http://schemas.microsoft.com/office/drawing/2014/main" id="{9939416B-DBD7-E887-7DBC-25960226AA81}"/>
              </a:ext>
            </a:extLst>
          </p:cNvPr>
          <p:cNvSpPr/>
          <p:nvPr/>
        </p:nvSpPr>
        <p:spPr>
          <a:xfrm>
            <a:off x="8059537" y="3671198"/>
            <a:ext cx="45719" cy="225842"/>
          </a:xfrm>
          <a:prstGeom prst="rect">
            <a:avLst/>
          </a:prstGeom>
          <a:solidFill>
            <a:srgbClr val="FF00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llipse 1">
            <a:extLst>
              <a:ext uri="{FF2B5EF4-FFF2-40B4-BE49-F238E27FC236}">
                <a16:creationId xmlns:a16="http://schemas.microsoft.com/office/drawing/2014/main" id="{451B5002-D1B1-456A-9613-B767BCD00574}"/>
              </a:ext>
            </a:extLst>
          </p:cNvPr>
          <p:cNvSpPr/>
          <p:nvPr/>
        </p:nvSpPr>
        <p:spPr>
          <a:xfrm>
            <a:off x="1360883" y="666724"/>
            <a:ext cx="452845" cy="452845"/>
          </a:xfrm>
          <a:prstGeom prst="ellipse">
            <a:avLst/>
          </a:prstGeom>
          <a:solidFill>
            <a:srgbClr val="CCB2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A</a:t>
            </a:r>
          </a:p>
        </p:txBody>
      </p:sp>
      <p:sp>
        <p:nvSpPr>
          <p:cNvPr id="3" name="Ellipse 2">
            <a:extLst>
              <a:ext uri="{FF2B5EF4-FFF2-40B4-BE49-F238E27FC236}">
                <a16:creationId xmlns:a16="http://schemas.microsoft.com/office/drawing/2014/main" id="{51E92901-399D-DA44-B7CB-B880744EC653}"/>
              </a:ext>
            </a:extLst>
          </p:cNvPr>
          <p:cNvSpPr/>
          <p:nvPr/>
        </p:nvSpPr>
        <p:spPr>
          <a:xfrm>
            <a:off x="284874" y="667771"/>
            <a:ext cx="452845" cy="452845"/>
          </a:xfrm>
          <a:prstGeom prst="ellipse">
            <a:avLst/>
          </a:prstGeom>
          <a:solidFill>
            <a:srgbClr val="66FF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B</a:t>
            </a:r>
          </a:p>
        </p:txBody>
      </p:sp>
      <p:sp>
        <p:nvSpPr>
          <p:cNvPr id="5" name="Ellipse 4">
            <a:extLst>
              <a:ext uri="{FF2B5EF4-FFF2-40B4-BE49-F238E27FC236}">
                <a16:creationId xmlns:a16="http://schemas.microsoft.com/office/drawing/2014/main" id="{9C4B7AEE-791F-C634-406C-6EBA49D7A90C}"/>
              </a:ext>
            </a:extLst>
          </p:cNvPr>
          <p:cNvSpPr/>
          <p:nvPr/>
        </p:nvSpPr>
        <p:spPr>
          <a:xfrm>
            <a:off x="284873" y="1935752"/>
            <a:ext cx="452845" cy="452845"/>
          </a:xfrm>
          <a:prstGeom prst="ellipse">
            <a:avLst/>
          </a:prstGeom>
          <a:solidFill>
            <a:srgbClr val="FF66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C</a:t>
            </a:r>
          </a:p>
        </p:txBody>
      </p:sp>
      <p:sp>
        <p:nvSpPr>
          <p:cNvPr id="6" name="Ellipse 5">
            <a:extLst>
              <a:ext uri="{FF2B5EF4-FFF2-40B4-BE49-F238E27FC236}">
                <a16:creationId xmlns:a16="http://schemas.microsoft.com/office/drawing/2014/main" id="{1E8F3054-AC0D-4F96-B5D8-814E3700CDC2}"/>
              </a:ext>
            </a:extLst>
          </p:cNvPr>
          <p:cNvSpPr/>
          <p:nvPr/>
        </p:nvSpPr>
        <p:spPr>
          <a:xfrm>
            <a:off x="1360882" y="1922217"/>
            <a:ext cx="452845" cy="452845"/>
          </a:xfrm>
          <a:prstGeom prst="ellipse">
            <a:avLst/>
          </a:prstGeom>
          <a:solidFill>
            <a:srgbClr val="66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D</a:t>
            </a:r>
          </a:p>
        </p:txBody>
      </p:sp>
      <p:sp>
        <p:nvSpPr>
          <p:cNvPr id="7" name="Ellipse 6">
            <a:extLst>
              <a:ext uri="{FF2B5EF4-FFF2-40B4-BE49-F238E27FC236}">
                <a16:creationId xmlns:a16="http://schemas.microsoft.com/office/drawing/2014/main" id="{51611851-81E5-E5B5-A148-D48DC98D7D97}"/>
              </a:ext>
            </a:extLst>
          </p:cNvPr>
          <p:cNvSpPr/>
          <p:nvPr/>
        </p:nvSpPr>
        <p:spPr>
          <a:xfrm>
            <a:off x="2478297" y="1919481"/>
            <a:ext cx="452845" cy="45284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E</a:t>
            </a:r>
          </a:p>
        </p:txBody>
      </p:sp>
      <p:sp>
        <p:nvSpPr>
          <p:cNvPr id="8" name="Ellipse 7">
            <a:extLst>
              <a:ext uri="{FF2B5EF4-FFF2-40B4-BE49-F238E27FC236}">
                <a16:creationId xmlns:a16="http://schemas.microsoft.com/office/drawing/2014/main" id="{B8EF30F1-E623-13B7-6838-ABD6CA913C7E}"/>
              </a:ext>
            </a:extLst>
          </p:cNvPr>
          <p:cNvSpPr/>
          <p:nvPr/>
        </p:nvSpPr>
        <p:spPr>
          <a:xfrm>
            <a:off x="2482948" y="667549"/>
            <a:ext cx="452845" cy="45284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F</a:t>
            </a:r>
          </a:p>
        </p:txBody>
      </p:sp>
      <p:cxnSp>
        <p:nvCxnSpPr>
          <p:cNvPr id="12" name="Connecteur droit 11">
            <a:extLst>
              <a:ext uri="{FF2B5EF4-FFF2-40B4-BE49-F238E27FC236}">
                <a16:creationId xmlns:a16="http://schemas.microsoft.com/office/drawing/2014/main" id="{A3CCF6FE-D9CF-735D-8D4F-C74254851C07}"/>
              </a:ext>
            </a:extLst>
          </p:cNvPr>
          <p:cNvCxnSpPr>
            <a:cxnSpLocks/>
            <a:stCxn id="2" idx="4"/>
            <a:endCxn id="6" idx="0"/>
          </p:cNvCxnSpPr>
          <p:nvPr/>
        </p:nvCxnSpPr>
        <p:spPr>
          <a:xfrm flipH="1">
            <a:off x="1587305" y="1119569"/>
            <a:ext cx="1" cy="8026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6EDAFE1F-B5FB-5C3B-D400-4663B554A264}"/>
              </a:ext>
            </a:extLst>
          </p:cNvPr>
          <p:cNvCxnSpPr>
            <a:cxnSpLocks/>
            <a:stCxn id="2" idx="3"/>
            <a:endCxn id="5" idx="7"/>
          </p:cNvCxnSpPr>
          <p:nvPr/>
        </p:nvCxnSpPr>
        <p:spPr>
          <a:xfrm flipH="1">
            <a:off x="671400" y="1053251"/>
            <a:ext cx="755801" cy="94881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 name="Connecteur droit 135">
            <a:extLst>
              <a:ext uri="{FF2B5EF4-FFF2-40B4-BE49-F238E27FC236}">
                <a16:creationId xmlns:a16="http://schemas.microsoft.com/office/drawing/2014/main" id="{97F58902-C9D9-B14A-B1D6-6F2824FB2C4C}"/>
              </a:ext>
            </a:extLst>
          </p:cNvPr>
          <p:cNvCxnSpPr>
            <a:stCxn id="2" idx="2"/>
            <a:endCxn id="3" idx="6"/>
          </p:cNvCxnSpPr>
          <p:nvPr/>
        </p:nvCxnSpPr>
        <p:spPr>
          <a:xfrm flipH="1">
            <a:off x="737719" y="893147"/>
            <a:ext cx="623164" cy="10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8" name="Connecteur droit 137">
            <a:extLst>
              <a:ext uri="{FF2B5EF4-FFF2-40B4-BE49-F238E27FC236}">
                <a16:creationId xmlns:a16="http://schemas.microsoft.com/office/drawing/2014/main" id="{C844C7E4-E87D-9671-BC6C-B865B9211209}"/>
              </a:ext>
            </a:extLst>
          </p:cNvPr>
          <p:cNvCxnSpPr>
            <a:cxnSpLocks/>
            <a:stCxn id="3" idx="4"/>
            <a:endCxn id="5" idx="0"/>
          </p:cNvCxnSpPr>
          <p:nvPr/>
        </p:nvCxnSpPr>
        <p:spPr>
          <a:xfrm flipH="1">
            <a:off x="511296" y="1120616"/>
            <a:ext cx="1" cy="8151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Connecteur droit 140">
            <a:extLst>
              <a:ext uri="{FF2B5EF4-FFF2-40B4-BE49-F238E27FC236}">
                <a16:creationId xmlns:a16="http://schemas.microsoft.com/office/drawing/2014/main" id="{73865719-CD2F-7940-DD3F-C0E11D174D78}"/>
              </a:ext>
            </a:extLst>
          </p:cNvPr>
          <p:cNvCxnSpPr>
            <a:stCxn id="2" idx="6"/>
            <a:endCxn id="8" idx="2"/>
          </p:cNvCxnSpPr>
          <p:nvPr/>
        </p:nvCxnSpPr>
        <p:spPr>
          <a:xfrm>
            <a:off x="1813728" y="893147"/>
            <a:ext cx="669220" cy="8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 name="Connecteur droit 142">
            <a:extLst>
              <a:ext uri="{FF2B5EF4-FFF2-40B4-BE49-F238E27FC236}">
                <a16:creationId xmlns:a16="http://schemas.microsoft.com/office/drawing/2014/main" id="{9F0E81B1-2629-E532-41A0-8CB60A2594AB}"/>
              </a:ext>
            </a:extLst>
          </p:cNvPr>
          <p:cNvCxnSpPr>
            <a:stCxn id="2" idx="5"/>
            <a:endCxn id="7" idx="1"/>
          </p:cNvCxnSpPr>
          <p:nvPr/>
        </p:nvCxnSpPr>
        <p:spPr>
          <a:xfrm>
            <a:off x="1747410" y="1053251"/>
            <a:ext cx="797205" cy="9325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5" name="Connecteur droit 144">
            <a:extLst>
              <a:ext uri="{FF2B5EF4-FFF2-40B4-BE49-F238E27FC236}">
                <a16:creationId xmlns:a16="http://schemas.microsoft.com/office/drawing/2014/main" id="{4043E0B9-F623-5475-7E71-1B79B8B5F3BB}"/>
              </a:ext>
            </a:extLst>
          </p:cNvPr>
          <p:cNvCxnSpPr>
            <a:stCxn id="6" idx="6"/>
            <a:endCxn id="7" idx="2"/>
          </p:cNvCxnSpPr>
          <p:nvPr/>
        </p:nvCxnSpPr>
        <p:spPr>
          <a:xfrm flipV="1">
            <a:off x="1813727" y="2145904"/>
            <a:ext cx="664570" cy="27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7" name="Connecteur droit 146">
            <a:extLst>
              <a:ext uri="{FF2B5EF4-FFF2-40B4-BE49-F238E27FC236}">
                <a16:creationId xmlns:a16="http://schemas.microsoft.com/office/drawing/2014/main" id="{7F27443D-D6F1-DA5E-CEB6-E4A5CE24893E}"/>
              </a:ext>
            </a:extLst>
          </p:cNvPr>
          <p:cNvCxnSpPr>
            <a:stCxn id="8" idx="4"/>
            <a:endCxn id="7" idx="0"/>
          </p:cNvCxnSpPr>
          <p:nvPr/>
        </p:nvCxnSpPr>
        <p:spPr>
          <a:xfrm flipH="1">
            <a:off x="2704720" y="1120394"/>
            <a:ext cx="4651" cy="799087"/>
          </a:xfrm>
          <a:prstGeom prst="line">
            <a:avLst/>
          </a:prstGeom>
        </p:spPr>
        <p:style>
          <a:lnRef idx="1">
            <a:schemeClr val="accent1"/>
          </a:lnRef>
          <a:fillRef idx="0">
            <a:schemeClr val="accent1"/>
          </a:fillRef>
          <a:effectRef idx="0">
            <a:schemeClr val="accent1"/>
          </a:effectRef>
          <a:fontRef idx="minor">
            <a:schemeClr val="tx1"/>
          </a:fontRef>
        </p:style>
      </p:cxnSp>
      <p:sp>
        <p:nvSpPr>
          <p:cNvPr id="148" name="ZoneTexte 147">
            <a:extLst>
              <a:ext uri="{FF2B5EF4-FFF2-40B4-BE49-F238E27FC236}">
                <a16:creationId xmlns:a16="http://schemas.microsoft.com/office/drawing/2014/main" id="{CA0AC21D-F726-9119-30F1-6DDFCB44E629}"/>
              </a:ext>
            </a:extLst>
          </p:cNvPr>
          <p:cNvSpPr txBox="1"/>
          <p:nvPr/>
        </p:nvSpPr>
        <p:spPr>
          <a:xfrm>
            <a:off x="691663" y="503427"/>
            <a:ext cx="669219" cy="369332"/>
          </a:xfrm>
          <a:prstGeom prst="rect">
            <a:avLst/>
          </a:prstGeom>
          <a:noFill/>
        </p:spPr>
        <p:txBody>
          <a:bodyPr wrap="square" rtlCol="0">
            <a:spAutoFit/>
          </a:bodyPr>
          <a:lstStyle/>
          <a:p>
            <a:r>
              <a:rPr lang="fr-FR" dirty="0"/>
              <a:t>pivot</a:t>
            </a:r>
          </a:p>
        </p:txBody>
      </p:sp>
      <p:sp>
        <p:nvSpPr>
          <p:cNvPr id="149" name="ZoneTexte 148">
            <a:extLst>
              <a:ext uri="{FF2B5EF4-FFF2-40B4-BE49-F238E27FC236}">
                <a16:creationId xmlns:a16="http://schemas.microsoft.com/office/drawing/2014/main" id="{2A1493BD-76F0-1302-2AFF-B3CFC099BC91}"/>
              </a:ext>
            </a:extLst>
          </p:cNvPr>
          <p:cNvSpPr txBox="1"/>
          <p:nvPr/>
        </p:nvSpPr>
        <p:spPr>
          <a:xfrm rot="16200000">
            <a:off x="-423959" y="1175561"/>
            <a:ext cx="1275300" cy="646331"/>
          </a:xfrm>
          <a:prstGeom prst="rect">
            <a:avLst/>
          </a:prstGeom>
          <a:noFill/>
        </p:spPr>
        <p:txBody>
          <a:bodyPr wrap="square" rtlCol="0">
            <a:spAutoFit/>
          </a:bodyPr>
          <a:lstStyle/>
          <a:p>
            <a:r>
              <a:rPr lang="fr-FR" dirty="0"/>
              <a:t>Glissière hélicoïdale</a:t>
            </a:r>
          </a:p>
        </p:txBody>
      </p:sp>
      <p:sp>
        <p:nvSpPr>
          <p:cNvPr id="150" name="ZoneTexte 149">
            <a:extLst>
              <a:ext uri="{FF2B5EF4-FFF2-40B4-BE49-F238E27FC236}">
                <a16:creationId xmlns:a16="http://schemas.microsoft.com/office/drawing/2014/main" id="{B415B4F2-2C0E-AC0B-91C4-83CB629E6B77}"/>
              </a:ext>
            </a:extLst>
          </p:cNvPr>
          <p:cNvSpPr txBox="1"/>
          <p:nvPr/>
        </p:nvSpPr>
        <p:spPr>
          <a:xfrm rot="18451651">
            <a:off x="387022" y="1275322"/>
            <a:ext cx="1168056" cy="369332"/>
          </a:xfrm>
          <a:prstGeom prst="rect">
            <a:avLst/>
          </a:prstGeom>
          <a:noFill/>
        </p:spPr>
        <p:txBody>
          <a:bodyPr wrap="square" rtlCol="0">
            <a:spAutoFit/>
          </a:bodyPr>
          <a:lstStyle/>
          <a:p>
            <a:r>
              <a:rPr lang="fr-FR" dirty="0"/>
              <a:t>glissière</a:t>
            </a:r>
          </a:p>
        </p:txBody>
      </p:sp>
      <p:sp>
        <p:nvSpPr>
          <p:cNvPr id="151" name="ZoneTexte 150">
            <a:extLst>
              <a:ext uri="{FF2B5EF4-FFF2-40B4-BE49-F238E27FC236}">
                <a16:creationId xmlns:a16="http://schemas.microsoft.com/office/drawing/2014/main" id="{87CD28B9-CA18-9F1B-678A-AF991E2AAEBD}"/>
              </a:ext>
            </a:extLst>
          </p:cNvPr>
          <p:cNvSpPr txBox="1"/>
          <p:nvPr/>
        </p:nvSpPr>
        <p:spPr>
          <a:xfrm rot="16200000">
            <a:off x="882234" y="1270374"/>
            <a:ext cx="1168056" cy="369332"/>
          </a:xfrm>
          <a:prstGeom prst="rect">
            <a:avLst/>
          </a:prstGeom>
          <a:noFill/>
        </p:spPr>
        <p:txBody>
          <a:bodyPr wrap="square" rtlCol="0">
            <a:spAutoFit/>
          </a:bodyPr>
          <a:lstStyle/>
          <a:p>
            <a:r>
              <a:rPr lang="fr-FR" dirty="0"/>
              <a:t>glissière</a:t>
            </a:r>
          </a:p>
        </p:txBody>
      </p:sp>
      <p:sp>
        <p:nvSpPr>
          <p:cNvPr id="152" name="ZoneTexte 151">
            <a:extLst>
              <a:ext uri="{FF2B5EF4-FFF2-40B4-BE49-F238E27FC236}">
                <a16:creationId xmlns:a16="http://schemas.microsoft.com/office/drawing/2014/main" id="{C21ED7AD-2073-FE29-0310-DC1EE4F5986C}"/>
              </a:ext>
            </a:extLst>
          </p:cNvPr>
          <p:cNvSpPr txBox="1"/>
          <p:nvPr/>
        </p:nvSpPr>
        <p:spPr>
          <a:xfrm>
            <a:off x="1673095" y="462314"/>
            <a:ext cx="1168056" cy="369332"/>
          </a:xfrm>
          <a:prstGeom prst="rect">
            <a:avLst/>
          </a:prstGeom>
          <a:noFill/>
        </p:spPr>
        <p:txBody>
          <a:bodyPr wrap="square" rtlCol="0">
            <a:spAutoFit/>
          </a:bodyPr>
          <a:lstStyle/>
          <a:p>
            <a:r>
              <a:rPr lang="fr-FR" dirty="0"/>
              <a:t>glissière</a:t>
            </a:r>
          </a:p>
        </p:txBody>
      </p:sp>
      <p:sp>
        <p:nvSpPr>
          <p:cNvPr id="153" name="ZoneTexte 152">
            <a:extLst>
              <a:ext uri="{FF2B5EF4-FFF2-40B4-BE49-F238E27FC236}">
                <a16:creationId xmlns:a16="http://schemas.microsoft.com/office/drawing/2014/main" id="{F2E4F8FF-36B1-FB67-DAB4-9428CF8FDAAE}"/>
              </a:ext>
            </a:extLst>
          </p:cNvPr>
          <p:cNvSpPr txBox="1"/>
          <p:nvPr/>
        </p:nvSpPr>
        <p:spPr>
          <a:xfrm rot="2889085">
            <a:off x="1896355" y="1234840"/>
            <a:ext cx="669219" cy="369332"/>
          </a:xfrm>
          <a:prstGeom prst="rect">
            <a:avLst/>
          </a:prstGeom>
          <a:noFill/>
        </p:spPr>
        <p:txBody>
          <a:bodyPr wrap="square" rtlCol="0">
            <a:spAutoFit/>
          </a:bodyPr>
          <a:lstStyle/>
          <a:p>
            <a:r>
              <a:rPr lang="fr-FR" dirty="0"/>
              <a:t>pivot</a:t>
            </a:r>
          </a:p>
        </p:txBody>
      </p:sp>
      <p:sp>
        <p:nvSpPr>
          <p:cNvPr id="154" name="ZoneTexte 153">
            <a:extLst>
              <a:ext uri="{FF2B5EF4-FFF2-40B4-BE49-F238E27FC236}">
                <a16:creationId xmlns:a16="http://schemas.microsoft.com/office/drawing/2014/main" id="{B04780DB-2CF6-0775-7871-60A0A8D17592}"/>
              </a:ext>
            </a:extLst>
          </p:cNvPr>
          <p:cNvSpPr txBox="1"/>
          <p:nvPr/>
        </p:nvSpPr>
        <p:spPr>
          <a:xfrm>
            <a:off x="1514389" y="2222546"/>
            <a:ext cx="1232330" cy="369332"/>
          </a:xfrm>
          <a:prstGeom prst="rect">
            <a:avLst/>
          </a:prstGeom>
          <a:noFill/>
        </p:spPr>
        <p:txBody>
          <a:bodyPr wrap="square" rtlCol="0">
            <a:spAutoFit/>
          </a:bodyPr>
          <a:lstStyle/>
          <a:p>
            <a:r>
              <a:rPr lang="fr-FR" dirty="0"/>
              <a:t>ponctuelle</a:t>
            </a:r>
          </a:p>
        </p:txBody>
      </p:sp>
      <p:sp>
        <p:nvSpPr>
          <p:cNvPr id="155" name="ZoneTexte 154">
            <a:extLst>
              <a:ext uri="{FF2B5EF4-FFF2-40B4-BE49-F238E27FC236}">
                <a16:creationId xmlns:a16="http://schemas.microsoft.com/office/drawing/2014/main" id="{B123C135-E789-AC44-8B33-5506B626D32C}"/>
              </a:ext>
            </a:extLst>
          </p:cNvPr>
          <p:cNvSpPr txBox="1"/>
          <p:nvPr/>
        </p:nvSpPr>
        <p:spPr>
          <a:xfrm rot="16200000">
            <a:off x="2362615" y="1302510"/>
            <a:ext cx="1232330" cy="369332"/>
          </a:xfrm>
          <a:prstGeom prst="rect">
            <a:avLst/>
          </a:prstGeom>
          <a:noFill/>
        </p:spPr>
        <p:txBody>
          <a:bodyPr wrap="square" rtlCol="0">
            <a:spAutoFit/>
          </a:bodyPr>
          <a:lstStyle/>
          <a:p>
            <a:r>
              <a:rPr lang="fr-FR" dirty="0"/>
              <a:t>ponctuelle</a:t>
            </a:r>
          </a:p>
        </p:txBody>
      </p:sp>
    </p:spTree>
    <p:extLst>
      <p:ext uri="{BB962C8B-B14F-4D97-AF65-F5344CB8AC3E}">
        <p14:creationId xmlns:p14="http://schemas.microsoft.com/office/powerpoint/2010/main" val="3334082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6646FC50-47B2-00E7-5575-E6E443DD1207}"/>
              </a:ext>
            </a:extLst>
          </p:cNvPr>
          <p:cNvSpPr txBox="1"/>
          <p:nvPr/>
        </p:nvSpPr>
        <p:spPr>
          <a:xfrm>
            <a:off x="9525" y="0"/>
            <a:ext cx="2961660" cy="369332"/>
          </a:xfrm>
          <a:prstGeom prst="rect">
            <a:avLst/>
          </a:prstGeom>
          <a:noFill/>
        </p:spPr>
        <p:txBody>
          <a:bodyPr wrap="square" rtlCol="0">
            <a:spAutoFit/>
          </a:bodyPr>
          <a:lstStyle/>
          <a:p>
            <a:r>
              <a:rPr lang="fr-FR" dirty="0"/>
              <a:t>Interrupteur pneumatique</a:t>
            </a:r>
          </a:p>
        </p:txBody>
      </p:sp>
      <p:sp>
        <p:nvSpPr>
          <p:cNvPr id="2" name="Ellipse 1">
            <a:extLst>
              <a:ext uri="{FF2B5EF4-FFF2-40B4-BE49-F238E27FC236}">
                <a16:creationId xmlns:a16="http://schemas.microsoft.com/office/drawing/2014/main" id="{451B5002-D1B1-456A-9613-B767BCD00574}"/>
              </a:ext>
            </a:extLst>
          </p:cNvPr>
          <p:cNvSpPr/>
          <p:nvPr/>
        </p:nvSpPr>
        <p:spPr>
          <a:xfrm>
            <a:off x="1360883" y="666724"/>
            <a:ext cx="452845" cy="452845"/>
          </a:xfrm>
          <a:prstGeom prst="ellipse">
            <a:avLst/>
          </a:prstGeom>
          <a:solidFill>
            <a:srgbClr val="CCB2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A</a:t>
            </a:r>
          </a:p>
        </p:txBody>
      </p:sp>
      <p:sp>
        <p:nvSpPr>
          <p:cNvPr id="3" name="Ellipse 2">
            <a:extLst>
              <a:ext uri="{FF2B5EF4-FFF2-40B4-BE49-F238E27FC236}">
                <a16:creationId xmlns:a16="http://schemas.microsoft.com/office/drawing/2014/main" id="{51E92901-399D-DA44-B7CB-B880744EC653}"/>
              </a:ext>
            </a:extLst>
          </p:cNvPr>
          <p:cNvSpPr/>
          <p:nvPr/>
        </p:nvSpPr>
        <p:spPr>
          <a:xfrm>
            <a:off x="284874" y="667771"/>
            <a:ext cx="452845" cy="452845"/>
          </a:xfrm>
          <a:prstGeom prst="ellipse">
            <a:avLst/>
          </a:prstGeom>
          <a:solidFill>
            <a:srgbClr val="66FF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B</a:t>
            </a:r>
          </a:p>
        </p:txBody>
      </p:sp>
      <p:sp>
        <p:nvSpPr>
          <p:cNvPr id="5" name="Ellipse 4">
            <a:extLst>
              <a:ext uri="{FF2B5EF4-FFF2-40B4-BE49-F238E27FC236}">
                <a16:creationId xmlns:a16="http://schemas.microsoft.com/office/drawing/2014/main" id="{9C4B7AEE-791F-C634-406C-6EBA49D7A90C}"/>
              </a:ext>
            </a:extLst>
          </p:cNvPr>
          <p:cNvSpPr/>
          <p:nvPr/>
        </p:nvSpPr>
        <p:spPr>
          <a:xfrm>
            <a:off x="284873" y="1935752"/>
            <a:ext cx="452845" cy="452845"/>
          </a:xfrm>
          <a:prstGeom prst="ellipse">
            <a:avLst/>
          </a:prstGeom>
          <a:solidFill>
            <a:srgbClr val="FF66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C</a:t>
            </a:r>
          </a:p>
        </p:txBody>
      </p:sp>
      <p:sp>
        <p:nvSpPr>
          <p:cNvPr id="6" name="Ellipse 5">
            <a:extLst>
              <a:ext uri="{FF2B5EF4-FFF2-40B4-BE49-F238E27FC236}">
                <a16:creationId xmlns:a16="http://schemas.microsoft.com/office/drawing/2014/main" id="{1E8F3054-AC0D-4F96-B5D8-814E3700CDC2}"/>
              </a:ext>
            </a:extLst>
          </p:cNvPr>
          <p:cNvSpPr/>
          <p:nvPr/>
        </p:nvSpPr>
        <p:spPr>
          <a:xfrm>
            <a:off x="1360882" y="1922217"/>
            <a:ext cx="452845" cy="452845"/>
          </a:xfrm>
          <a:prstGeom prst="ellipse">
            <a:avLst/>
          </a:prstGeom>
          <a:solidFill>
            <a:srgbClr val="66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D</a:t>
            </a:r>
          </a:p>
        </p:txBody>
      </p:sp>
      <p:sp>
        <p:nvSpPr>
          <p:cNvPr id="7" name="Ellipse 6">
            <a:extLst>
              <a:ext uri="{FF2B5EF4-FFF2-40B4-BE49-F238E27FC236}">
                <a16:creationId xmlns:a16="http://schemas.microsoft.com/office/drawing/2014/main" id="{51611851-81E5-E5B5-A148-D48DC98D7D97}"/>
              </a:ext>
            </a:extLst>
          </p:cNvPr>
          <p:cNvSpPr/>
          <p:nvPr/>
        </p:nvSpPr>
        <p:spPr>
          <a:xfrm>
            <a:off x="2478297" y="1919481"/>
            <a:ext cx="452845" cy="45284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E</a:t>
            </a:r>
          </a:p>
        </p:txBody>
      </p:sp>
      <p:sp>
        <p:nvSpPr>
          <p:cNvPr id="8" name="Ellipse 7">
            <a:extLst>
              <a:ext uri="{FF2B5EF4-FFF2-40B4-BE49-F238E27FC236}">
                <a16:creationId xmlns:a16="http://schemas.microsoft.com/office/drawing/2014/main" id="{B8EF30F1-E623-13B7-6838-ABD6CA913C7E}"/>
              </a:ext>
            </a:extLst>
          </p:cNvPr>
          <p:cNvSpPr/>
          <p:nvPr/>
        </p:nvSpPr>
        <p:spPr>
          <a:xfrm>
            <a:off x="2482948" y="667549"/>
            <a:ext cx="452845" cy="45284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F</a:t>
            </a:r>
          </a:p>
        </p:txBody>
      </p:sp>
      <p:cxnSp>
        <p:nvCxnSpPr>
          <p:cNvPr id="12" name="Connecteur droit 11">
            <a:extLst>
              <a:ext uri="{FF2B5EF4-FFF2-40B4-BE49-F238E27FC236}">
                <a16:creationId xmlns:a16="http://schemas.microsoft.com/office/drawing/2014/main" id="{A3CCF6FE-D9CF-735D-8D4F-C74254851C07}"/>
              </a:ext>
            </a:extLst>
          </p:cNvPr>
          <p:cNvCxnSpPr>
            <a:cxnSpLocks/>
            <a:stCxn id="2" idx="4"/>
            <a:endCxn id="6" idx="0"/>
          </p:cNvCxnSpPr>
          <p:nvPr/>
        </p:nvCxnSpPr>
        <p:spPr>
          <a:xfrm flipH="1">
            <a:off x="1587305" y="1119569"/>
            <a:ext cx="1" cy="802648"/>
          </a:xfrm>
          <a:prstGeom prst="line">
            <a:avLst/>
          </a:prstGeom>
        </p:spPr>
        <p:style>
          <a:lnRef idx="1">
            <a:schemeClr val="dk1"/>
          </a:lnRef>
          <a:fillRef idx="0">
            <a:schemeClr val="dk1"/>
          </a:fillRef>
          <a:effectRef idx="0">
            <a:schemeClr val="dk1"/>
          </a:effectRef>
          <a:fontRef idx="minor">
            <a:schemeClr val="tx1"/>
          </a:fontRef>
        </p:style>
      </p:cxnSp>
      <p:cxnSp>
        <p:nvCxnSpPr>
          <p:cNvPr id="14" name="Connecteur droit 13">
            <a:extLst>
              <a:ext uri="{FF2B5EF4-FFF2-40B4-BE49-F238E27FC236}">
                <a16:creationId xmlns:a16="http://schemas.microsoft.com/office/drawing/2014/main" id="{6EDAFE1F-B5FB-5C3B-D400-4663B554A264}"/>
              </a:ext>
            </a:extLst>
          </p:cNvPr>
          <p:cNvCxnSpPr>
            <a:cxnSpLocks/>
            <a:stCxn id="2" idx="3"/>
            <a:endCxn id="5" idx="7"/>
          </p:cNvCxnSpPr>
          <p:nvPr/>
        </p:nvCxnSpPr>
        <p:spPr>
          <a:xfrm flipH="1">
            <a:off x="671400" y="1053251"/>
            <a:ext cx="755801" cy="948819"/>
          </a:xfrm>
          <a:prstGeom prst="line">
            <a:avLst/>
          </a:prstGeom>
        </p:spPr>
        <p:style>
          <a:lnRef idx="1">
            <a:schemeClr val="dk1"/>
          </a:lnRef>
          <a:fillRef idx="0">
            <a:schemeClr val="dk1"/>
          </a:fillRef>
          <a:effectRef idx="0">
            <a:schemeClr val="dk1"/>
          </a:effectRef>
          <a:fontRef idx="minor">
            <a:schemeClr val="tx1"/>
          </a:fontRef>
        </p:style>
      </p:cxnSp>
      <p:cxnSp>
        <p:nvCxnSpPr>
          <p:cNvPr id="136" name="Connecteur droit 135">
            <a:extLst>
              <a:ext uri="{FF2B5EF4-FFF2-40B4-BE49-F238E27FC236}">
                <a16:creationId xmlns:a16="http://schemas.microsoft.com/office/drawing/2014/main" id="{97F58902-C9D9-B14A-B1D6-6F2824FB2C4C}"/>
              </a:ext>
            </a:extLst>
          </p:cNvPr>
          <p:cNvCxnSpPr>
            <a:stCxn id="2" idx="2"/>
            <a:endCxn id="3" idx="6"/>
          </p:cNvCxnSpPr>
          <p:nvPr/>
        </p:nvCxnSpPr>
        <p:spPr>
          <a:xfrm flipH="1">
            <a:off x="737719" y="893147"/>
            <a:ext cx="623164" cy="1047"/>
          </a:xfrm>
          <a:prstGeom prst="line">
            <a:avLst/>
          </a:prstGeom>
        </p:spPr>
        <p:style>
          <a:lnRef idx="1">
            <a:schemeClr val="dk1"/>
          </a:lnRef>
          <a:fillRef idx="0">
            <a:schemeClr val="dk1"/>
          </a:fillRef>
          <a:effectRef idx="0">
            <a:schemeClr val="dk1"/>
          </a:effectRef>
          <a:fontRef idx="minor">
            <a:schemeClr val="tx1"/>
          </a:fontRef>
        </p:style>
      </p:cxnSp>
      <p:cxnSp>
        <p:nvCxnSpPr>
          <p:cNvPr id="138" name="Connecteur droit 137">
            <a:extLst>
              <a:ext uri="{FF2B5EF4-FFF2-40B4-BE49-F238E27FC236}">
                <a16:creationId xmlns:a16="http://schemas.microsoft.com/office/drawing/2014/main" id="{C844C7E4-E87D-9671-BC6C-B865B9211209}"/>
              </a:ext>
            </a:extLst>
          </p:cNvPr>
          <p:cNvCxnSpPr>
            <a:cxnSpLocks/>
            <a:stCxn id="3" idx="4"/>
            <a:endCxn id="5" idx="0"/>
          </p:cNvCxnSpPr>
          <p:nvPr/>
        </p:nvCxnSpPr>
        <p:spPr>
          <a:xfrm flipH="1">
            <a:off x="511296" y="1120616"/>
            <a:ext cx="1" cy="815136"/>
          </a:xfrm>
          <a:prstGeom prst="line">
            <a:avLst/>
          </a:prstGeom>
        </p:spPr>
        <p:style>
          <a:lnRef idx="1">
            <a:schemeClr val="dk1"/>
          </a:lnRef>
          <a:fillRef idx="0">
            <a:schemeClr val="dk1"/>
          </a:fillRef>
          <a:effectRef idx="0">
            <a:schemeClr val="dk1"/>
          </a:effectRef>
          <a:fontRef idx="minor">
            <a:schemeClr val="tx1"/>
          </a:fontRef>
        </p:style>
      </p:cxnSp>
      <p:cxnSp>
        <p:nvCxnSpPr>
          <p:cNvPr id="141" name="Connecteur droit 140">
            <a:extLst>
              <a:ext uri="{FF2B5EF4-FFF2-40B4-BE49-F238E27FC236}">
                <a16:creationId xmlns:a16="http://schemas.microsoft.com/office/drawing/2014/main" id="{73865719-CD2F-7940-DD3F-C0E11D174D78}"/>
              </a:ext>
            </a:extLst>
          </p:cNvPr>
          <p:cNvCxnSpPr>
            <a:stCxn id="2" idx="6"/>
            <a:endCxn id="8" idx="2"/>
          </p:cNvCxnSpPr>
          <p:nvPr/>
        </p:nvCxnSpPr>
        <p:spPr>
          <a:xfrm>
            <a:off x="1813728" y="893147"/>
            <a:ext cx="669220" cy="825"/>
          </a:xfrm>
          <a:prstGeom prst="line">
            <a:avLst/>
          </a:prstGeom>
        </p:spPr>
        <p:style>
          <a:lnRef idx="1">
            <a:schemeClr val="dk1"/>
          </a:lnRef>
          <a:fillRef idx="0">
            <a:schemeClr val="dk1"/>
          </a:fillRef>
          <a:effectRef idx="0">
            <a:schemeClr val="dk1"/>
          </a:effectRef>
          <a:fontRef idx="minor">
            <a:schemeClr val="tx1"/>
          </a:fontRef>
        </p:style>
      </p:cxnSp>
      <p:cxnSp>
        <p:nvCxnSpPr>
          <p:cNvPr id="143" name="Connecteur droit 142">
            <a:extLst>
              <a:ext uri="{FF2B5EF4-FFF2-40B4-BE49-F238E27FC236}">
                <a16:creationId xmlns:a16="http://schemas.microsoft.com/office/drawing/2014/main" id="{9F0E81B1-2629-E532-41A0-8CB60A2594AB}"/>
              </a:ext>
            </a:extLst>
          </p:cNvPr>
          <p:cNvCxnSpPr>
            <a:stCxn id="2" idx="5"/>
            <a:endCxn id="7" idx="1"/>
          </p:cNvCxnSpPr>
          <p:nvPr/>
        </p:nvCxnSpPr>
        <p:spPr>
          <a:xfrm>
            <a:off x="1747410" y="1053251"/>
            <a:ext cx="797205" cy="932548"/>
          </a:xfrm>
          <a:prstGeom prst="line">
            <a:avLst/>
          </a:prstGeom>
        </p:spPr>
        <p:style>
          <a:lnRef idx="1">
            <a:schemeClr val="dk1"/>
          </a:lnRef>
          <a:fillRef idx="0">
            <a:schemeClr val="dk1"/>
          </a:fillRef>
          <a:effectRef idx="0">
            <a:schemeClr val="dk1"/>
          </a:effectRef>
          <a:fontRef idx="minor">
            <a:schemeClr val="tx1"/>
          </a:fontRef>
        </p:style>
      </p:cxnSp>
      <p:cxnSp>
        <p:nvCxnSpPr>
          <p:cNvPr id="145" name="Connecteur droit 144">
            <a:extLst>
              <a:ext uri="{FF2B5EF4-FFF2-40B4-BE49-F238E27FC236}">
                <a16:creationId xmlns:a16="http://schemas.microsoft.com/office/drawing/2014/main" id="{4043E0B9-F623-5475-7E71-1B79B8B5F3BB}"/>
              </a:ext>
            </a:extLst>
          </p:cNvPr>
          <p:cNvCxnSpPr>
            <a:stCxn id="6" idx="6"/>
            <a:endCxn id="7" idx="2"/>
          </p:cNvCxnSpPr>
          <p:nvPr/>
        </p:nvCxnSpPr>
        <p:spPr>
          <a:xfrm flipV="1">
            <a:off x="1813727" y="2145904"/>
            <a:ext cx="664570" cy="2736"/>
          </a:xfrm>
          <a:prstGeom prst="line">
            <a:avLst/>
          </a:prstGeom>
        </p:spPr>
        <p:style>
          <a:lnRef idx="1">
            <a:schemeClr val="dk1"/>
          </a:lnRef>
          <a:fillRef idx="0">
            <a:schemeClr val="dk1"/>
          </a:fillRef>
          <a:effectRef idx="0">
            <a:schemeClr val="dk1"/>
          </a:effectRef>
          <a:fontRef idx="minor">
            <a:schemeClr val="tx1"/>
          </a:fontRef>
        </p:style>
      </p:cxnSp>
      <p:cxnSp>
        <p:nvCxnSpPr>
          <p:cNvPr id="147" name="Connecteur droit 146">
            <a:extLst>
              <a:ext uri="{FF2B5EF4-FFF2-40B4-BE49-F238E27FC236}">
                <a16:creationId xmlns:a16="http://schemas.microsoft.com/office/drawing/2014/main" id="{7F27443D-D6F1-DA5E-CEB6-E4A5CE24893E}"/>
              </a:ext>
            </a:extLst>
          </p:cNvPr>
          <p:cNvCxnSpPr>
            <a:stCxn id="8" idx="4"/>
            <a:endCxn id="7" idx="0"/>
          </p:cNvCxnSpPr>
          <p:nvPr/>
        </p:nvCxnSpPr>
        <p:spPr>
          <a:xfrm flipH="1">
            <a:off x="2704720" y="1120394"/>
            <a:ext cx="4651" cy="799087"/>
          </a:xfrm>
          <a:prstGeom prst="line">
            <a:avLst/>
          </a:prstGeom>
        </p:spPr>
        <p:style>
          <a:lnRef idx="1">
            <a:schemeClr val="dk1"/>
          </a:lnRef>
          <a:fillRef idx="0">
            <a:schemeClr val="dk1"/>
          </a:fillRef>
          <a:effectRef idx="0">
            <a:schemeClr val="dk1"/>
          </a:effectRef>
          <a:fontRef idx="minor">
            <a:schemeClr val="tx1"/>
          </a:fontRef>
        </p:style>
      </p:cxnSp>
      <p:sp>
        <p:nvSpPr>
          <p:cNvPr id="148" name="ZoneTexte 147">
            <a:extLst>
              <a:ext uri="{FF2B5EF4-FFF2-40B4-BE49-F238E27FC236}">
                <a16:creationId xmlns:a16="http://schemas.microsoft.com/office/drawing/2014/main" id="{CA0AC21D-F726-9119-30F1-6DDFCB44E629}"/>
              </a:ext>
            </a:extLst>
          </p:cNvPr>
          <p:cNvSpPr txBox="1"/>
          <p:nvPr/>
        </p:nvSpPr>
        <p:spPr>
          <a:xfrm>
            <a:off x="691663" y="503427"/>
            <a:ext cx="669219" cy="369332"/>
          </a:xfrm>
          <a:prstGeom prst="rect">
            <a:avLst/>
          </a:prstGeom>
          <a:noFill/>
        </p:spPr>
        <p:txBody>
          <a:bodyPr wrap="square" rtlCol="0">
            <a:spAutoFit/>
          </a:bodyPr>
          <a:lstStyle/>
          <a:p>
            <a:r>
              <a:rPr lang="fr-FR" dirty="0"/>
              <a:t>pivot</a:t>
            </a:r>
          </a:p>
        </p:txBody>
      </p:sp>
      <p:sp>
        <p:nvSpPr>
          <p:cNvPr id="149" name="ZoneTexte 148">
            <a:extLst>
              <a:ext uri="{FF2B5EF4-FFF2-40B4-BE49-F238E27FC236}">
                <a16:creationId xmlns:a16="http://schemas.microsoft.com/office/drawing/2014/main" id="{2A1493BD-76F0-1302-2AFF-B3CFC099BC91}"/>
              </a:ext>
            </a:extLst>
          </p:cNvPr>
          <p:cNvSpPr txBox="1"/>
          <p:nvPr/>
        </p:nvSpPr>
        <p:spPr>
          <a:xfrm rot="16200000">
            <a:off x="-379781" y="1185088"/>
            <a:ext cx="1275300" cy="646331"/>
          </a:xfrm>
          <a:prstGeom prst="rect">
            <a:avLst/>
          </a:prstGeom>
          <a:noFill/>
        </p:spPr>
        <p:txBody>
          <a:bodyPr wrap="square" rtlCol="0">
            <a:spAutoFit/>
          </a:bodyPr>
          <a:lstStyle/>
          <a:p>
            <a:r>
              <a:rPr lang="fr-FR" dirty="0"/>
              <a:t>Glissière hélicoïdale</a:t>
            </a:r>
          </a:p>
        </p:txBody>
      </p:sp>
      <p:sp>
        <p:nvSpPr>
          <p:cNvPr id="150" name="ZoneTexte 149">
            <a:extLst>
              <a:ext uri="{FF2B5EF4-FFF2-40B4-BE49-F238E27FC236}">
                <a16:creationId xmlns:a16="http://schemas.microsoft.com/office/drawing/2014/main" id="{B415B4F2-2C0E-AC0B-91C4-83CB629E6B77}"/>
              </a:ext>
            </a:extLst>
          </p:cNvPr>
          <p:cNvSpPr txBox="1"/>
          <p:nvPr/>
        </p:nvSpPr>
        <p:spPr>
          <a:xfrm rot="18451651">
            <a:off x="395972" y="1276231"/>
            <a:ext cx="1168056" cy="369332"/>
          </a:xfrm>
          <a:prstGeom prst="rect">
            <a:avLst/>
          </a:prstGeom>
          <a:noFill/>
        </p:spPr>
        <p:txBody>
          <a:bodyPr wrap="square" rtlCol="0">
            <a:spAutoFit/>
          </a:bodyPr>
          <a:lstStyle/>
          <a:p>
            <a:r>
              <a:rPr lang="fr-FR" dirty="0"/>
              <a:t>glissière</a:t>
            </a:r>
          </a:p>
        </p:txBody>
      </p:sp>
      <p:sp>
        <p:nvSpPr>
          <p:cNvPr id="151" name="ZoneTexte 150">
            <a:extLst>
              <a:ext uri="{FF2B5EF4-FFF2-40B4-BE49-F238E27FC236}">
                <a16:creationId xmlns:a16="http://schemas.microsoft.com/office/drawing/2014/main" id="{87CD28B9-CA18-9F1B-678A-AF991E2AAEBD}"/>
              </a:ext>
            </a:extLst>
          </p:cNvPr>
          <p:cNvSpPr txBox="1"/>
          <p:nvPr/>
        </p:nvSpPr>
        <p:spPr>
          <a:xfrm rot="16200000">
            <a:off x="883436" y="1278491"/>
            <a:ext cx="1168056" cy="369332"/>
          </a:xfrm>
          <a:prstGeom prst="rect">
            <a:avLst/>
          </a:prstGeom>
          <a:noFill/>
        </p:spPr>
        <p:txBody>
          <a:bodyPr wrap="square" rtlCol="0">
            <a:spAutoFit/>
          </a:bodyPr>
          <a:lstStyle/>
          <a:p>
            <a:r>
              <a:rPr lang="fr-FR" dirty="0"/>
              <a:t>glissière</a:t>
            </a:r>
          </a:p>
        </p:txBody>
      </p:sp>
      <p:sp>
        <p:nvSpPr>
          <p:cNvPr id="152" name="ZoneTexte 151">
            <a:extLst>
              <a:ext uri="{FF2B5EF4-FFF2-40B4-BE49-F238E27FC236}">
                <a16:creationId xmlns:a16="http://schemas.microsoft.com/office/drawing/2014/main" id="{C21ED7AD-2073-FE29-0310-DC1EE4F5986C}"/>
              </a:ext>
            </a:extLst>
          </p:cNvPr>
          <p:cNvSpPr txBox="1"/>
          <p:nvPr/>
        </p:nvSpPr>
        <p:spPr>
          <a:xfrm>
            <a:off x="1673095" y="462314"/>
            <a:ext cx="1168056" cy="369332"/>
          </a:xfrm>
          <a:prstGeom prst="rect">
            <a:avLst/>
          </a:prstGeom>
          <a:noFill/>
        </p:spPr>
        <p:txBody>
          <a:bodyPr wrap="square" rtlCol="0">
            <a:spAutoFit/>
          </a:bodyPr>
          <a:lstStyle/>
          <a:p>
            <a:r>
              <a:rPr lang="fr-FR" dirty="0"/>
              <a:t>glissière</a:t>
            </a:r>
          </a:p>
        </p:txBody>
      </p:sp>
      <p:sp>
        <p:nvSpPr>
          <p:cNvPr id="153" name="ZoneTexte 152">
            <a:extLst>
              <a:ext uri="{FF2B5EF4-FFF2-40B4-BE49-F238E27FC236}">
                <a16:creationId xmlns:a16="http://schemas.microsoft.com/office/drawing/2014/main" id="{F2E4F8FF-36B1-FB67-DAB4-9428CF8FDAAE}"/>
              </a:ext>
            </a:extLst>
          </p:cNvPr>
          <p:cNvSpPr txBox="1"/>
          <p:nvPr/>
        </p:nvSpPr>
        <p:spPr>
          <a:xfrm rot="2889085">
            <a:off x="1896355" y="1234840"/>
            <a:ext cx="669219" cy="369332"/>
          </a:xfrm>
          <a:prstGeom prst="rect">
            <a:avLst/>
          </a:prstGeom>
          <a:noFill/>
        </p:spPr>
        <p:txBody>
          <a:bodyPr wrap="square" rtlCol="0">
            <a:spAutoFit/>
          </a:bodyPr>
          <a:lstStyle/>
          <a:p>
            <a:r>
              <a:rPr lang="fr-FR" dirty="0"/>
              <a:t>pivot</a:t>
            </a:r>
          </a:p>
        </p:txBody>
      </p:sp>
      <p:sp>
        <p:nvSpPr>
          <p:cNvPr id="154" name="ZoneTexte 153">
            <a:extLst>
              <a:ext uri="{FF2B5EF4-FFF2-40B4-BE49-F238E27FC236}">
                <a16:creationId xmlns:a16="http://schemas.microsoft.com/office/drawing/2014/main" id="{B04780DB-2CF6-0775-7871-60A0A8D17592}"/>
              </a:ext>
            </a:extLst>
          </p:cNvPr>
          <p:cNvSpPr txBox="1"/>
          <p:nvPr/>
        </p:nvSpPr>
        <p:spPr>
          <a:xfrm>
            <a:off x="1514389" y="2222546"/>
            <a:ext cx="1232330" cy="369332"/>
          </a:xfrm>
          <a:prstGeom prst="rect">
            <a:avLst/>
          </a:prstGeom>
          <a:noFill/>
        </p:spPr>
        <p:txBody>
          <a:bodyPr wrap="square" rtlCol="0">
            <a:spAutoFit/>
          </a:bodyPr>
          <a:lstStyle/>
          <a:p>
            <a:r>
              <a:rPr lang="fr-FR" dirty="0"/>
              <a:t>ponctuelle</a:t>
            </a:r>
          </a:p>
        </p:txBody>
      </p:sp>
      <p:sp>
        <p:nvSpPr>
          <p:cNvPr id="155" name="ZoneTexte 154">
            <a:extLst>
              <a:ext uri="{FF2B5EF4-FFF2-40B4-BE49-F238E27FC236}">
                <a16:creationId xmlns:a16="http://schemas.microsoft.com/office/drawing/2014/main" id="{B123C135-E789-AC44-8B33-5506B626D32C}"/>
              </a:ext>
            </a:extLst>
          </p:cNvPr>
          <p:cNvSpPr txBox="1"/>
          <p:nvPr/>
        </p:nvSpPr>
        <p:spPr>
          <a:xfrm rot="16200000">
            <a:off x="2362615" y="1302510"/>
            <a:ext cx="1232330" cy="369332"/>
          </a:xfrm>
          <a:prstGeom prst="rect">
            <a:avLst/>
          </a:prstGeom>
          <a:noFill/>
        </p:spPr>
        <p:txBody>
          <a:bodyPr wrap="square" rtlCol="0">
            <a:spAutoFit/>
          </a:bodyPr>
          <a:lstStyle/>
          <a:p>
            <a:r>
              <a:rPr lang="fr-FR" dirty="0"/>
              <a:t>ponctuelle</a:t>
            </a:r>
          </a:p>
        </p:txBody>
      </p:sp>
      <p:cxnSp>
        <p:nvCxnSpPr>
          <p:cNvPr id="10" name="Connecteur droit 9">
            <a:extLst>
              <a:ext uri="{FF2B5EF4-FFF2-40B4-BE49-F238E27FC236}">
                <a16:creationId xmlns:a16="http://schemas.microsoft.com/office/drawing/2014/main" id="{694B40B1-62AE-DC26-D146-6D14833517F7}"/>
              </a:ext>
            </a:extLst>
          </p:cNvPr>
          <p:cNvCxnSpPr/>
          <p:nvPr/>
        </p:nvCxnSpPr>
        <p:spPr>
          <a:xfrm>
            <a:off x="4667794" y="1541417"/>
            <a:ext cx="0" cy="1050461"/>
          </a:xfrm>
          <a:prstGeom prst="line">
            <a:avLst/>
          </a:prstGeom>
          <a:ln w="19050">
            <a:solidFill>
              <a:srgbClr val="AE85FF"/>
            </a:solidFill>
          </a:ln>
        </p:spPr>
        <p:style>
          <a:lnRef idx="1">
            <a:schemeClr val="dk1"/>
          </a:lnRef>
          <a:fillRef idx="0">
            <a:schemeClr val="dk1"/>
          </a:fillRef>
          <a:effectRef idx="0">
            <a:schemeClr val="dk1"/>
          </a:effectRef>
          <a:fontRef idx="minor">
            <a:schemeClr val="tx1"/>
          </a:fontRef>
        </p:style>
      </p:cxnSp>
      <p:cxnSp>
        <p:nvCxnSpPr>
          <p:cNvPr id="16" name="Connecteur droit 15">
            <a:extLst>
              <a:ext uri="{FF2B5EF4-FFF2-40B4-BE49-F238E27FC236}">
                <a16:creationId xmlns:a16="http://schemas.microsoft.com/office/drawing/2014/main" id="{09763CF8-B062-CD3C-5EA3-CAC8DB2277ED}"/>
              </a:ext>
            </a:extLst>
          </p:cNvPr>
          <p:cNvCxnSpPr>
            <a:cxnSpLocks/>
          </p:cNvCxnSpPr>
          <p:nvPr/>
        </p:nvCxnSpPr>
        <p:spPr>
          <a:xfrm flipV="1">
            <a:off x="5354515" y="2565502"/>
            <a:ext cx="612532" cy="249114"/>
          </a:xfrm>
          <a:prstGeom prst="line">
            <a:avLst/>
          </a:prstGeom>
          <a:ln>
            <a:solidFill>
              <a:srgbClr val="FF6600"/>
            </a:solidFill>
          </a:ln>
        </p:spPr>
        <p:style>
          <a:lnRef idx="1">
            <a:schemeClr val="dk1"/>
          </a:lnRef>
          <a:fillRef idx="0">
            <a:schemeClr val="dk1"/>
          </a:fillRef>
          <a:effectRef idx="0">
            <a:schemeClr val="dk1"/>
          </a:effectRef>
          <a:fontRef idx="minor">
            <a:schemeClr val="tx1"/>
          </a:fontRef>
        </p:style>
      </p:cxnSp>
      <p:cxnSp>
        <p:nvCxnSpPr>
          <p:cNvPr id="18" name="Connecteur droit 17">
            <a:extLst>
              <a:ext uri="{FF2B5EF4-FFF2-40B4-BE49-F238E27FC236}">
                <a16:creationId xmlns:a16="http://schemas.microsoft.com/office/drawing/2014/main" id="{2BA6D6D9-6561-0FAB-9E26-2B8D77AF55C1}"/>
              </a:ext>
            </a:extLst>
          </p:cNvPr>
          <p:cNvCxnSpPr>
            <a:cxnSpLocks/>
          </p:cNvCxnSpPr>
          <p:nvPr/>
        </p:nvCxnSpPr>
        <p:spPr>
          <a:xfrm>
            <a:off x="4451378" y="2584164"/>
            <a:ext cx="415248" cy="0"/>
          </a:xfrm>
          <a:prstGeom prst="line">
            <a:avLst/>
          </a:prstGeom>
          <a:ln w="19050">
            <a:solidFill>
              <a:srgbClr val="AE85FF"/>
            </a:solidFill>
          </a:ln>
        </p:spPr>
        <p:style>
          <a:lnRef idx="1">
            <a:schemeClr val="dk1"/>
          </a:lnRef>
          <a:fillRef idx="0">
            <a:schemeClr val="dk1"/>
          </a:fillRef>
          <a:effectRef idx="0">
            <a:schemeClr val="dk1"/>
          </a:effectRef>
          <a:fontRef idx="minor">
            <a:schemeClr val="tx1"/>
          </a:fontRef>
        </p:style>
      </p:cxnSp>
      <p:cxnSp>
        <p:nvCxnSpPr>
          <p:cNvPr id="20" name="Connecteur droit 19">
            <a:extLst>
              <a:ext uri="{FF2B5EF4-FFF2-40B4-BE49-F238E27FC236}">
                <a16:creationId xmlns:a16="http://schemas.microsoft.com/office/drawing/2014/main" id="{BF0D0F73-B889-57A8-E8FA-4E9E6EF4EA7F}"/>
              </a:ext>
            </a:extLst>
          </p:cNvPr>
          <p:cNvCxnSpPr>
            <a:cxnSpLocks/>
          </p:cNvCxnSpPr>
          <p:nvPr/>
        </p:nvCxnSpPr>
        <p:spPr>
          <a:xfrm>
            <a:off x="4451378" y="2806903"/>
            <a:ext cx="415248" cy="0"/>
          </a:xfrm>
          <a:prstGeom prst="line">
            <a:avLst/>
          </a:prstGeom>
          <a:ln w="19050">
            <a:solidFill>
              <a:srgbClr val="AE85FF"/>
            </a:solidFill>
          </a:ln>
        </p:spPr>
        <p:style>
          <a:lnRef idx="1">
            <a:schemeClr val="dk1"/>
          </a:lnRef>
          <a:fillRef idx="0">
            <a:schemeClr val="dk1"/>
          </a:fillRef>
          <a:effectRef idx="0">
            <a:schemeClr val="dk1"/>
          </a:effectRef>
          <a:fontRef idx="minor">
            <a:schemeClr val="tx1"/>
          </a:fontRef>
        </p:style>
      </p:cxnSp>
      <p:cxnSp>
        <p:nvCxnSpPr>
          <p:cNvPr id="21" name="Connecteur droit 20">
            <a:extLst>
              <a:ext uri="{FF2B5EF4-FFF2-40B4-BE49-F238E27FC236}">
                <a16:creationId xmlns:a16="http://schemas.microsoft.com/office/drawing/2014/main" id="{A72863DB-18D5-7C8B-C5EF-D3CD863CE7E4}"/>
              </a:ext>
            </a:extLst>
          </p:cNvPr>
          <p:cNvCxnSpPr>
            <a:cxnSpLocks/>
          </p:cNvCxnSpPr>
          <p:nvPr/>
        </p:nvCxnSpPr>
        <p:spPr>
          <a:xfrm flipV="1">
            <a:off x="4659002" y="2814616"/>
            <a:ext cx="0" cy="1549489"/>
          </a:xfrm>
          <a:prstGeom prst="line">
            <a:avLst/>
          </a:prstGeom>
          <a:ln w="19050">
            <a:solidFill>
              <a:srgbClr val="AE85FF"/>
            </a:solidFill>
          </a:ln>
        </p:spPr>
        <p:style>
          <a:lnRef idx="1">
            <a:schemeClr val="dk1"/>
          </a:lnRef>
          <a:fillRef idx="0">
            <a:schemeClr val="dk1"/>
          </a:fillRef>
          <a:effectRef idx="0">
            <a:schemeClr val="dk1"/>
          </a:effectRef>
          <a:fontRef idx="minor">
            <a:schemeClr val="tx1"/>
          </a:fontRef>
        </p:style>
      </p:cxnSp>
      <p:cxnSp>
        <p:nvCxnSpPr>
          <p:cNvPr id="25" name="Connecteur droit 24">
            <a:extLst>
              <a:ext uri="{FF2B5EF4-FFF2-40B4-BE49-F238E27FC236}">
                <a16:creationId xmlns:a16="http://schemas.microsoft.com/office/drawing/2014/main" id="{0851C13D-E6DA-73A4-08ED-D9EB3006248D}"/>
              </a:ext>
            </a:extLst>
          </p:cNvPr>
          <p:cNvCxnSpPr>
            <a:cxnSpLocks/>
          </p:cNvCxnSpPr>
          <p:nvPr/>
        </p:nvCxnSpPr>
        <p:spPr>
          <a:xfrm>
            <a:off x="4659002" y="4361364"/>
            <a:ext cx="695513" cy="0"/>
          </a:xfrm>
          <a:prstGeom prst="line">
            <a:avLst/>
          </a:prstGeom>
          <a:ln w="19050">
            <a:solidFill>
              <a:srgbClr val="AE85FF"/>
            </a:solidFill>
          </a:ln>
        </p:spPr>
        <p:style>
          <a:lnRef idx="1">
            <a:schemeClr val="dk1"/>
          </a:lnRef>
          <a:fillRef idx="0">
            <a:schemeClr val="dk1"/>
          </a:fillRef>
          <a:effectRef idx="0">
            <a:schemeClr val="dk1"/>
          </a:effectRef>
          <a:fontRef idx="minor">
            <a:schemeClr val="tx1"/>
          </a:fontRef>
        </p:style>
      </p:cxnSp>
      <p:sp>
        <p:nvSpPr>
          <p:cNvPr id="66" name="Rectangle 65">
            <a:extLst>
              <a:ext uri="{FF2B5EF4-FFF2-40B4-BE49-F238E27FC236}">
                <a16:creationId xmlns:a16="http://schemas.microsoft.com/office/drawing/2014/main" id="{CBC5791B-D88A-3833-863D-307BBC691BE9}"/>
              </a:ext>
            </a:extLst>
          </p:cNvPr>
          <p:cNvSpPr/>
          <p:nvPr/>
        </p:nvSpPr>
        <p:spPr>
          <a:xfrm>
            <a:off x="5345723" y="4220308"/>
            <a:ext cx="641833" cy="281354"/>
          </a:xfrm>
          <a:prstGeom prst="rect">
            <a:avLst/>
          </a:prstGeom>
          <a:noFill/>
          <a:ln w="28575">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Rectangle 66">
            <a:extLst>
              <a:ext uri="{FF2B5EF4-FFF2-40B4-BE49-F238E27FC236}">
                <a16:creationId xmlns:a16="http://schemas.microsoft.com/office/drawing/2014/main" id="{2ACB01E3-AA84-58B8-A0A9-3EFDC7002704}"/>
              </a:ext>
            </a:extLst>
          </p:cNvPr>
          <p:cNvSpPr/>
          <p:nvPr/>
        </p:nvSpPr>
        <p:spPr>
          <a:xfrm>
            <a:off x="5332620" y="2549669"/>
            <a:ext cx="641833" cy="281354"/>
          </a:xfrm>
          <a:prstGeom prst="rect">
            <a:avLst/>
          </a:prstGeom>
          <a:noFill/>
          <a:ln w="28575">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8" name="Connecteur droit 107">
            <a:extLst>
              <a:ext uri="{FF2B5EF4-FFF2-40B4-BE49-F238E27FC236}">
                <a16:creationId xmlns:a16="http://schemas.microsoft.com/office/drawing/2014/main" id="{5869096C-CA68-8EE1-6A35-0C2CD2D8844F}"/>
              </a:ext>
            </a:extLst>
          </p:cNvPr>
          <p:cNvCxnSpPr>
            <a:cxnSpLocks/>
          </p:cNvCxnSpPr>
          <p:nvPr/>
        </p:nvCxnSpPr>
        <p:spPr>
          <a:xfrm>
            <a:off x="5666639" y="2222546"/>
            <a:ext cx="0" cy="315090"/>
          </a:xfrm>
          <a:prstGeom prst="line">
            <a:avLst/>
          </a:prstGeom>
          <a:ln w="19050">
            <a:solidFill>
              <a:srgbClr val="FF6600"/>
            </a:solidFill>
          </a:ln>
        </p:spPr>
        <p:style>
          <a:lnRef idx="1">
            <a:schemeClr val="dk1"/>
          </a:lnRef>
          <a:fillRef idx="0">
            <a:schemeClr val="dk1"/>
          </a:fillRef>
          <a:effectRef idx="0">
            <a:schemeClr val="dk1"/>
          </a:effectRef>
          <a:fontRef idx="minor">
            <a:schemeClr val="tx1"/>
          </a:fontRef>
        </p:style>
      </p:cxnSp>
      <p:cxnSp>
        <p:nvCxnSpPr>
          <p:cNvPr id="134" name="Connecteur droit 133">
            <a:extLst>
              <a:ext uri="{FF2B5EF4-FFF2-40B4-BE49-F238E27FC236}">
                <a16:creationId xmlns:a16="http://schemas.microsoft.com/office/drawing/2014/main" id="{91D28249-29D1-08F0-CADC-4A672F4CEC47}"/>
              </a:ext>
            </a:extLst>
          </p:cNvPr>
          <p:cNvCxnSpPr>
            <a:cxnSpLocks/>
            <a:endCxn id="66" idx="0"/>
          </p:cNvCxnSpPr>
          <p:nvPr/>
        </p:nvCxnSpPr>
        <p:spPr>
          <a:xfrm>
            <a:off x="5666639" y="2829271"/>
            <a:ext cx="1" cy="1391037"/>
          </a:xfrm>
          <a:prstGeom prst="line">
            <a:avLst/>
          </a:prstGeom>
          <a:ln w="19050">
            <a:solidFill>
              <a:srgbClr val="FF6600"/>
            </a:solidFill>
          </a:ln>
        </p:spPr>
        <p:style>
          <a:lnRef idx="1">
            <a:schemeClr val="dk1"/>
          </a:lnRef>
          <a:fillRef idx="0">
            <a:schemeClr val="dk1"/>
          </a:fillRef>
          <a:effectRef idx="0">
            <a:schemeClr val="dk1"/>
          </a:effectRef>
          <a:fontRef idx="minor">
            <a:schemeClr val="tx1"/>
          </a:fontRef>
        </p:style>
      </p:cxnSp>
      <p:cxnSp>
        <p:nvCxnSpPr>
          <p:cNvPr id="137" name="Connecteur droit 136">
            <a:extLst>
              <a:ext uri="{FF2B5EF4-FFF2-40B4-BE49-F238E27FC236}">
                <a16:creationId xmlns:a16="http://schemas.microsoft.com/office/drawing/2014/main" id="{BD915B8F-F42F-40E4-7C79-DB45B4E5701A}"/>
              </a:ext>
            </a:extLst>
          </p:cNvPr>
          <p:cNvCxnSpPr>
            <a:cxnSpLocks/>
          </p:cNvCxnSpPr>
          <p:nvPr/>
        </p:nvCxnSpPr>
        <p:spPr>
          <a:xfrm>
            <a:off x="3991708" y="2690346"/>
            <a:ext cx="1340912" cy="0"/>
          </a:xfrm>
          <a:prstGeom prst="line">
            <a:avLst/>
          </a:prstGeom>
          <a:ln w="19050">
            <a:solidFill>
              <a:srgbClr val="66FF66"/>
            </a:solidFill>
          </a:ln>
        </p:spPr>
        <p:style>
          <a:lnRef idx="1">
            <a:schemeClr val="dk1"/>
          </a:lnRef>
          <a:fillRef idx="0">
            <a:schemeClr val="dk1"/>
          </a:fillRef>
          <a:effectRef idx="0">
            <a:schemeClr val="dk1"/>
          </a:effectRef>
          <a:fontRef idx="minor">
            <a:schemeClr val="tx1"/>
          </a:fontRef>
        </p:style>
      </p:cxnSp>
      <p:cxnSp>
        <p:nvCxnSpPr>
          <p:cNvPr id="140" name="Connecteur droit 139">
            <a:extLst>
              <a:ext uri="{FF2B5EF4-FFF2-40B4-BE49-F238E27FC236}">
                <a16:creationId xmlns:a16="http://schemas.microsoft.com/office/drawing/2014/main" id="{3CDD2F3D-6908-D655-1A6F-F014813BD6F2}"/>
              </a:ext>
            </a:extLst>
          </p:cNvPr>
          <p:cNvCxnSpPr>
            <a:cxnSpLocks/>
          </p:cNvCxnSpPr>
          <p:nvPr/>
        </p:nvCxnSpPr>
        <p:spPr>
          <a:xfrm flipV="1">
            <a:off x="4390291" y="2565502"/>
            <a:ext cx="0" cy="250868"/>
          </a:xfrm>
          <a:prstGeom prst="line">
            <a:avLst/>
          </a:prstGeom>
          <a:ln w="19050">
            <a:solidFill>
              <a:srgbClr val="66FF66"/>
            </a:solidFill>
          </a:ln>
        </p:spPr>
        <p:style>
          <a:lnRef idx="1">
            <a:schemeClr val="dk1"/>
          </a:lnRef>
          <a:fillRef idx="0">
            <a:schemeClr val="dk1"/>
          </a:fillRef>
          <a:effectRef idx="0">
            <a:schemeClr val="dk1"/>
          </a:effectRef>
          <a:fontRef idx="minor">
            <a:schemeClr val="tx1"/>
          </a:fontRef>
        </p:style>
      </p:cxnSp>
      <p:cxnSp>
        <p:nvCxnSpPr>
          <p:cNvPr id="144" name="Connecteur droit 143">
            <a:extLst>
              <a:ext uri="{FF2B5EF4-FFF2-40B4-BE49-F238E27FC236}">
                <a16:creationId xmlns:a16="http://schemas.microsoft.com/office/drawing/2014/main" id="{3C397D1E-DE00-60EE-98E6-4C249CBE3FDE}"/>
              </a:ext>
            </a:extLst>
          </p:cNvPr>
          <p:cNvCxnSpPr>
            <a:cxnSpLocks/>
          </p:cNvCxnSpPr>
          <p:nvPr/>
        </p:nvCxnSpPr>
        <p:spPr>
          <a:xfrm flipV="1">
            <a:off x="4929553" y="2566580"/>
            <a:ext cx="0" cy="250868"/>
          </a:xfrm>
          <a:prstGeom prst="line">
            <a:avLst/>
          </a:prstGeom>
          <a:ln w="19050">
            <a:solidFill>
              <a:srgbClr val="66FF66"/>
            </a:solidFill>
          </a:ln>
        </p:spPr>
        <p:style>
          <a:lnRef idx="1">
            <a:schemeClr val="dk1"/>
          </a:lnRef>
          <a:fillRef idx="0">
            <a:schemeClr val="dk1"/>
          </a:fillRef>
          <a:effectRef idx="0">
            <a:schemeClr val="dk1"/>
          </a:effectRef>
          <a:fontRef idx="minor">
            <a:schemeClr val="tx1"/>
          </a:fontRef>
        </p:style>
      </p:cxnSp>
      <p:cxnSp>
        <p:nvCxnSpPr>
          <p:cNvPr id="146" name="Connecteur droit 145">
            <a:extLst>
              <a:ext uri="{FF2B5EF4-FFF2-40B4-BE49-F238E27FC236}">
                <a16:creationId xmlns:a16="http://schemas.microsoft.com/office/drawing/2014/main" id="{2774E93D-9DF1-5259-62EA-249E9C208C12}"/>
              </a:ext>
            </a:extLst>
          </p:cNvPr>
          <p:cNvCxnSpPr>
            <a:cxnSpLocks/>
          </p:cNvCxnSpPr>
          <p:nvPr/>
        </p:nvCxnSpPr>
        <p:spPr>
          <a:xfrm>
            <a:off x="5984631" y="2693177"/>
            <a:ext cx="583222" cy="0"/>
          </a:xfrm>
          <a:prstGeom prst="line">
            <a:avLst/>
          </a:prstGeom>
          <a:ln w="19050">
            <a:solidFill>
              <a:srgbClr val="66FF66"/>
            </a:solidFill>
          </a:ln>
        </p:spPr>
        <p:style>
          <a:lnRef idx="1">
            <a:schemeClr val="dk1"/>
          </a:lnRef>
          <a:fillRef idx="0">
            <a:schemeClr val="dk1"/>
          </a:fillRef>
          <a:effectRef idx="0">
            <a:schemeClr val="dk1"/>
          </a:effectRef>
          <a:fontRef idx="minor">
            <a:schemeClr val="tx1"/>
          </a:fontRef>
        </p:style>
      </p:cxnSp>
      <p:cxnSp>
        <p:nvCxnSpPr>
          <p:cNvPr id="159" name="Connecteur droit 158">
            <a:extLst>
              <a:ext uri="{FF2B5EF4-FFF2-40B4-BE49-F238E27FC236}">
                <a16:creationId xmlns:a16="http://schemas.microsoft.com/office/drawing/2014/main" id="{AB0C6870-36EA-C94B-6187-027051C26175}"/>
              </a:ext>
            </a:extLst>
          </p:cNvPr>
          <p:cNvCxnSpPr>
            <a:cxnSpLocks/>
          </p:cNvCxnSpPr>
          <p:nvPr/>
        </p:nvCxnSpPr>
        <p:spPr>
          <a:xfrm>
            <a:off x="5989653" y="4364295"/>
            <a:ext cx="695513" cy="0"/>
          </a:xfrm>
          <a:prstGeom prst="line">
            <a:avLst/>
          </a:prstGeom>
          <a:ln w="19050">
            <a:solidFill>
              <a:srgbClr val="AE85FF"/>
            </a:solidFill>
          </a:ln>
        </p:spPr>
        <p:style>
          <a:lnRef idx="1">
            <a:schemeClr val="dk1"/>
          </a:lnRef>
          <a:fillRef idx="0">
            <a:schemeClr val="dk1"/>
          </a:fillRef>
          <a:effectRef idx="0">
            <a:schemeClr val="dk1"/>
          </a:effectRef>
          <a:fontRef idx="minor">
            <a:schemeClr val="tx1"/>
          </a:fontRef>
        </p:style>
      </p:cxnSp>
      <p:cxnSp>
        <p:nvCxnSpPr>
          <p:cNvPr id="160" name="Connecteur droit 159">
            <a:extLst>
              <a:ext uri="{FF2B5EF4-FFF2-40B4-BE49-F238E27FC236}">
                <a16:creationId xmlns:a16="http://schemas.microsoft.com/office/drawing/2014/main" id="{548AEB1D-B61C-68D5-256D-27F8F43EA461}"/>
              </a:ext>
            </a:extLst>
          </p:cNvPr>
          <p:cNvCxnSpPr>
            <a:cxnSpLocks/>
          </p:cNvCxnSpPr>
          <p:nvPr/>
        </p:nvCxnSpPr>
        <p:spPr>
          <a:xfrm flipV="1">
            <a:off x="6567853" y="2560819"/>
            <a:ext cx="0" cy="250868"/>
          </a:xfrm>
          <a:prstGeom prst="line">
            <a:avLst/>
          </a:prstGeom>
          <a:ln w="19050">
            <a:solidFill>
              <a:srgbClr val="66FF66"/>
            </a:solidFill>
          </a:ln>
        </p:spPr>
        <p:style>
          <a:lnRef idx="1">
            <a:schemeClr val="dk1"/>
          </a:lnRef>
          <a:fillRef idx="0">
            <a:schemeClr val="dk1"/>
          </a:fillRef>
          <a:effectRef idx="0">
            <a:schemeClr val="dk1"/>
          </a:effectRef>
          <a:fontRef idx="minor">
            <a:schemeClr val="tx1"/>
          </a:fontRef>
        </p:style>
      </p:cxnSp>
      <p:cxnSp>
        <p:nvCxnSpPr>
          <p:cNvPr id="162" name="Connecteur droit 161">
            <a:extLst>
              <a:ext uri="{FF2B5EF4-FFF2-40B4-BE49-F238E27FC236}">
                <a16:creationId xmlns:a16="http://schemas.microsoft.com/office/drawing/2014/main" id="{2DDE976A-D88E-D576-9575-D1A2E145BA86}"/>
              </a:ext>
            </a:extLst>
          </p:cNvPr>
          <p:cNvCxnSpPr/>
          <p:nvPr/>
        </p:nvCxnSpPr>
        <p:spPr>
          <a:xfrm>
            <a:off x="5660781" y="2307771"/>
            <a:ext cx="234922" cy="801189"/>
          </a:xfrm>
          <a:prstGeom prst="line">
            <a:avLst/>
          </a:prstGeom>
        </p:spPr>
        <p:style>
          <a:lnRef idx="1">
            <a:schemeClr val="accent2"/>
          </a:lnRef>
          <a:fillRef idx="0">
            <a:schemeClr val="accent2"/>
          </a:fillRef>
          <a:effectRef idx="0">
            <a:schemeClr val="accent2"/>
          </a:effectRef>
          <a:fontRef idx="minor">
            <a:schemeClr val="tx1"/>
          </a:fontRef>
        </p:style>
      </p:cxnSp>
      <p:cxnSp>
        <p:nvCxnSpPr>
          <p:cNvPr id="163" name="Connecteur droit 162">
            <a:extLst>
              <a:ext uri="{FF2B5EF4-FFF2-40B4-BE49-F238E27FC236}">
                <a16:creationId xmlns:a16="http://schemas.microsoft.com/office/drawing/2014/main" id="{D795B1E4-88E2-C4D2-B4C4-41B884128B0B}"/>
              </a:ext>
            </a:extLst>
          </p:cNvPr>
          <p:cNvCxnSpPr/>
          <p:nvPr/>
        </p:nvCxnSpPr>
        <p:spPr>
          <a:xfrm>
            <a:off x="6048730" y="2281586"/>
            <a:ext cx="234922" cy="801189"/>
          </a:xfrm>
          <a:prstGeom prst="line">
            <a:avLst/>
          </a:prstGeom>
        </p:spPr>
        <p:style>
          <a:lnRef idx="1">
            <a:schemeClr val="accent2"/>
          </a:lnRef>
          <a:fillRef idx="0">
            <a:schemeClr val="accent2"/>
          </a:fillRef>
          <a:effectRef idx="0">
            <a:schemeClr val="accent2"/>
          </a:effectRef>
          <a:fontRef idx="minor">
            <a:schemeClr val="tx1"/>
          </a:fontRef>
        </p:style>
      </p:cxnSp>
      <p:cxnSp>
        <p:nvCxnSpPr>
          <p:cNvPr id="164" name="Connecteur droit 163">
            <a:extLst>
              <a:ext uri="{FF2B5EF4-FFF2-40B4-BE49-F238E27FC236}">
                <a16:creationId xmlns:a16="http://schemas.microsoft.com/office/drawing/2014/main" id="{BD8B7C65-DDC0-E27E-493B-642BC547B959}"/>
              </a:ext>
            </a:extLst>
          </p:cNvPr>
          <p:cNvCxnSpPr/>
          <p:nvPr/>
        </p:nvCxnSpPr>
        <p:spPr>
          <a:xfrm>
            <a:off x="6448146" y="2306044"/>
            <a:ext cx="234922" cy="801189"/>
          </a:xfrm>
          <a:prstGeom prst="line">
            <a:avLst/>
          </a:prstGeom>
        </p:spPr>
        <p:style>
          <a:lnRef idx="1">
            <a:schemeClr val="accent2"/>
          </a:lnRef>
          <a:fillRef idx="0">
            <a:schemeClr val="accent2"/>
          </a:fillRef>
          <a:effectRef idx="0">
            <a:schemeClr val="accent2"/>
          </a:effectRef>
          <a:fontRef idx="minor">
            <a:schemeClr val="tx1"/>
          </a:fontRef>
        </p:style>
      </p:cxnSp>
      <p:cxnSp>
        <p:nvCxnSpPr>
          <p:cNvPr id="165" name="Connecteur droit 164">
            <a:extLst>
              <a:ext uri="{FF2B5EF4-FFF2-40B4-BE49-F238E27FC236}">
                <a16:creationId xmlns:a16="http://schemas.microsoft.com/office/drawing/2014/main" id="{77C7A159-3424-28C8-D072-0131D2826DB2}"/>
              </a:ext>
            </a:extLst>
          </p:cNvPr>
          <p:cNvCxnSpPr>
            <a:cxnSpLocks/>
          </p:cNvCxnSpPr>
          <p:nvPr/>
        </p:nvCxnSpPr>
        <p:spPr>
          <a:xfrm>
            <a:off x="6832772" y="2297252"/>
            <a:ext cx="151700" cy="517364"/>
          </a:xfrm>
          <a:prstGeom prst="line">
            <a:avLst/>
          </a:prstGeom>
        </p:spPr>
        <p:style>
          <a:lnRef idx="1">
            <a:schemeClr val="accent2"/>
          </a:lnRef>
          <a:fillRef idx="0">
            <a:schemeClr val="accent2"/>
          </a:fillRef>
          <a:effectRef idx="0">
            <a:schemeClr val="accent2"/>
          </a:effectRef>
          <a:fontRef idx="minor">
            <a:schemeClr val="tx1"/>
          </a:fontRef>
        </p:style>
      </p:cxnSp>
      <p:cxnSp>
        <p:nvCxnSpPr>
          <p:cNvPr id="166" name="Connecteur droit 165">
            <a:extLst>
              <a:ext uri="{FF2B5EF4-FFF2-40B4-BE49-F238E27FC236}">
                <a16:creationId xmlns:a16="http://schemas.microsoft.com/office/drawing/2014/main" id="{9C5333C7-39D6-35F6-9B85-33BCBE16239E}"/>
              </a:ext>
            </a:extLst>
          </p:cNvPr>
          <p:cNvCxnSpPr>
            <a:cxnSpLocks/>
          </p:cNvCxnSpPr>
          <p:nvPr/>
        </p:nvCxnSpPr>
        <p:spPr>
          <a:xfrm flipH="1">
            <a:off x="5892664" y="2299170"/>
            <a:ext cx="156066" cy="808063"/>
          </a:xfrm>
          <a:prstGeom prst="line">
            <a:avLst/>
          </a:prstGeom>
        </p:spPr>
        <p:style>
          <a:lnRef idx="1">
            <a:schemeClr val="accent2"/>
          </a:lnRef>
          <a:fillRef idx="0">
            <a:schemeClr val="accent2"/>
          </a:fillRef>
          <a:effectRef idx="0">
            <a:schemeClr val="accent2"/>
          </a:effectRef>
          <a:fontRef idx="minor">
            <a:schemeClr val="tx1"/>
          </a:fontRef>
        </p:style>
      </p:cxnSp>
      <p:cxnSp>
        <p:nvCxnSpPr>
          <p:cNvPr id="168" name="Connecteur droit 167">
            <a:extLst>
              <a:ext uri="{FF2B5EF4-FFF2-40B4-BE49-F238E27FC236}">
                <a16:creationId xmlns:a16="http://schemas.microsoft.com/office/drawing/2014/main" id="{053F4DD1-D64F-84A7-80AA-093F09C39E91}"/>
              </a:ext>
            </a:extLst>
          </p:cNvPr>
          <p:cNvCxnSpPr>
            <a:cxnSpLocks/>
          </p:cNvCxnSpPr>
          <p:nvPr/>
        </p:nvCxnSpPr>
        <p:spPr>
          <a:xfrm flipH="1">
            <a:off x="6282461" y="2286027"/>
            <a:ext cx="156066" cy="808063"/>
          </a:xfrm>
          <a:prstGeom prst="line">
            <a:avLst/>
          </a:prstGeom>
        </p:spPr>
        <p:style>
          <a:lnRef idx="1">
            <a:schemeClr val="accent2"/>
          </a:lnRef>
          <a:fillRef idx="0">
            <a:schemeClr val="accent2"/>
          </a:fillRef>
          <a:effectRef idx="0">
            <a:schemeClr val="accent2"/>
          </a:effectRef>
          <a:fontRef idx="minor">
            <a:schemeClr val="tx1"/>
          </a:fontRef>
        </p:style>
      </p:cxnSp>
      <p:cxnSp>
        <p:nvCxnSpPr>
          <p:cNvPr id="169" name="Connecteur droit 168">
            <a:extLst>
              <a:ext uri="{FF2B5EF4-FFF2-40B4-BE49-F238E27FC236}">
                <a16:creationId xmlns:a16="http://schemas.microsoft.com/office/drawing/2014/main" id="{960369CE-E0C4-6587-5FBE-8E179BF7D449}"/>
              </a:ext>
            </a:extLst>
          </p:cNvPr>
          <p:cNvCxnSpPr>
            <a:cxnSpLocks/>
          </p:cNvCxnSpPr>
          <p:nvPr/>
        </p:nvCxnSpPr>
        <p:spPr>
          <a:xfrm flipH="1">
            <a:off x="6675098" y="2267437"/>
            <a:ext cx="156066" cy="808063"/>
          </a:xfrm>
          <a:prstGeom prst="line">
            <a:avLst/>
          </a:prstGeom>
        </p:spPr>
        <p:style>
          <a:lnRef idx="1">
            <a:schemeClr val="accent2"/>
          </a:lnRef>
          <a:fillRef idx="0">
            <a:schemeClr val="accent2"/>
          </a:fillRef>
          <a:effectRef idx="0">
            <a:schemeClr val="accent2"/>
          </a:effectRef>
          <a:fontRef idx="minor">
            <a:schemeClr val="tx1"/>
          </a:fontRef>
        </p:style>
      </p:cxnSp>
      <p:sp>
        <p:nvSpPr>
          <p:cNvPr id="170" name="Rectangle 169">
            <a:extLst>
              <a:ext uri="{FF2B5EF4-FFF2-40B4-BE49-F238E27FC236}">
                <a16:creationId xmlns:a16="http://schemas.microsoft.com/office/drawing/2014/main" id="{876D2B3F-BFFF-B8A3-6CCB-A486CE1D06E8}"/>
              </a:ext>
            </a:extLst>
          </p:cNvPr>
          <p:cNvSpPr/>
          <p:nvPr/>
        </p:nvSpPr>
        <p:spPr>
          <a:xfrm>
            <a:off x="6683068" y="4215816"/>
            <a:ext cx="641833" cy="281354"/>
          </a:xfrm>
          <a:prstGeom prst="rect">
            <a:avLst/>
          </a:prstGeom>
          <a:noFill/>
          <a:ln w="28575">
            <a:solidFill>
              <a:srgbClr val="6699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71" name="Connecteur droit 170">
            <a:extLst>
              <a:ext uri="{FF2B5EF4-FFF2-40B4-BE49-F238E27FC236}">
                <a16:creationId xmlns:a16="http://schemas.microsoft.com/office/drawing/2014/main" id="{5F5FC61F-25DE-19B2-18A2-815BAF371637}"/>
              </a:ext>
            </a:extLst>
          </p:cNvPr>
          <p:cNvCxnSpPr>
            <a:cxnSpLocks/>
          </p:cNvCxnSpPr>
          <p:nvPr/>
        </p:nvCxnSpPr>
        <p:spPr>
          <a:xfrm>
            <a:off x="7003984" y="2002070"/>
            <a:ext cx="0" cy="2213746"/>
          </a:xfrm>
          <a:prstGeom prst="line">
            <a:avLst/>
          </a:prstGeom>
          <a:ln w="28575">
            <a:solidFill>
              <a:srgbClr val="6699FF"/>
            </a:solidFill>
          </a:ln>
        </p:spPr>
        <p:style>
          <a:lnRef idx="1">
            <a:schemeClr val="dk1"/>
          </a:lnRef>
          <a:fillRef idx="0">
            <a:schemeClr val="dk1"/>
          </a:fillRef>
          <a:effectRef idx="0">
            <a:schemeClr val="dk1"/>
          </a:effectRef>
          <a:fontRef idx="minor">
            <a:schemeClr val="tx1"/>
          </a:fontRef>
        </p:style>
      </p:cxnSp>
      <p:cxnSp>
        <p:nvCxnSpPr>
          <p:cNvPr id="175" name="Connecteur droit 174">
            <a:extLst>
              <a:ext uri="{FF2B5EF4-FFF2-40B4-BE49-F238E27FC236}">
                <a16:creationId xmlns:a16="http://schemas.microsoft.com/office/drawing/2014/main" id="{4BE53048-3F81-5F2F-9ED7-B274E6AC0B82}"/>
              </a:ext>
            </a:extLst>
          </p:cNvPr>
          <p:cNvCxnSpPr>
            <a:cxnSpLocks/>
          </p:cNvCxnSpPr>
          <p:nvPr/>
        </p:nvCxnSpPr>
        <p:spPr>
          <a:xfrm>
            <a:off x="7003984" y="2697388"/>
            <a:ext cx="1591374" cy="5813"/>
          </a:xfrm>
          <a:prstGeom prst="line">
            <a:avLst/>
          </a:prstGeom>
          <a:ln w="28575">
            <a:solidFill>
              <a:srgbClr val="6699FF"/>
            </a:solidFill>
            <a:tailEnd type="triangle"/>
          </a:ln>
        </p:spPr>
        <p:style>
          <a:lnRef idx="1">
            <a:schemeClr val="dk1"/>
          </a:lnRef>
          <a:fillRef idx="0">
            <a:schemeClr val="dk1"/>
          </a:fillRef>
          <a:effectRef idx="0">
            <a:schemeClr val="dk1"/>
          </a:effectRef>
          <a:fontRef idx="minor">
            <a:schemeClr val="tx1"/>
          </a:fontRef>
        </p:style>
      </p:cxnSp>
      <p:cxnSp>
        <p:nvCxnSpPr>
          <p:cNvPr id="178" name="Connecteur droit 177">
            <a:extLst>
              <a:ext uri="{FF2B5EF4-FFF2-40B4-BE49-F238E27FC236}">
                <a16:creationId xmlns:a16="http://schemas.microsoft.com/office/drawing/2014/main" id="{FE5D35A1-B8B7-BDF0-C7AD-AFF15BE2C63A}"/>
              </a:ext>
            </a:extLst>
          </p:cNvPr>
          <p:cNvCxnSpPr>
            <a:cxnSpLocks/>
          </p:cNvCxnSpPr>
          <p:nvPr/>
        </p:nvCxnSpPr>
        <p:spPr>
          <a:xfrm>
            <a:off x="7324901" y="4356493"/>
            <a:ext cx="695513" cy="0"/>
          </a:xfrm>
          <a:prstGeom prst="line">
            <a:avLst/>
          </a:prstGeom>
          <a:ln w="19050">
            <a:solidFill>
              <a:srgbClr val="AE85FF"/>
            </a:solidFill>
          </a:ln>
        </p:spPr>
        <p:style>
          <a:lnRef idx="1">
            <a:schemeClr val="dk1"/>
          </a:lnRef>
          <a:fillRef idx="0">
            <a:schemeClr val="dk1"/>
          </a:fillRef>
          <a:effectRef idx="0">
            <a:schemeClr val="dk1"/>
          </a:effectRef>
          <a:fontRef idx="minor">
            <a:schemeClr val="tx1"/>
          </a:fontRef>
        </p:style>
      </p:cxnSp>
      <p:sp>
        <p:nvSpPr>
          <p:cNvPr id="179" name="Ellipse 178">
            <a:extLst>
              <a:ext uri="{FF2B5EF4-FFF2-40B4-BE49-F238E27FC236}">
                <a16:creationId xmlns:a16="http://schemas.microsoft.com/office/drawing/2014/main" id="{7849C2C9-BFA5-41E3-4F76-06BE0D3FD3C0}"/>
              </a:ext>
            </a:extLst>
          </p:cNvPr>
          <p:cNvSpPr/>
          <p:nvPr/>
        </p:nvSpPr>
        <p:spPr>
          <a:xfrm>
            <a:off x="7992208" y="4122658"/>
            <a:ext cx="436155" cy="436155"/>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80" name="Connecteur droit 179">
            <a:extLst>
              <a:ext uri="{FF2B5EF4-FFF2-40B4-BE49-F238E27FC236}">
                <a16:creationId xmlns:a16="http://schemas.microsoft.com/office/drawing/2014/main" id="{F16D063A-01DB-0AF0-9FCE-DCFF54579BC0}"/>
              </a:ext>
            </a:extLst>
          </p:cNvPr>
          <p:cNvCxnSpPr>
            <a:cxnSpLocks/>
            <a:endCxn id="179" idx="0"/>
          </p:cNvCxnSpPr>
          <p:nvPr/>
        </p:nvCxnSpPr>
        <p:spPr>
          <a:xfrm flipH="1">
            <a:off x="8210286" y="2103341"/>
            <a:ext cx="770145" cy="2019317"/>
          </a:xfrm>
          <a:prstGeom prst="line">
            <a:avLst/>
          </a:prstGeom>
          <a:ln w="28575">
            <a:solidFill>
              <a:srgbClr val="FFFF00"/>
            </a:solidFill>
          </a:ln>
        </p:spPr>
        <p:style>
          <a:lnRef idx="1">
            <a:schemeClr val="dk1"/>
          </a:lnRef>
          <a:fillRef idx="0">
            <a:schemeClr val="dk1"/>
          </a:fillRef>
          <a:effectRef idx="0">
            <a:schemeClr val="dk1"/>
          </a:effectRef>
          <a:fontRef idx="minor">
            <a:schemeClr val="tx1"/>
          </a:fontRef>
        </p:style>
      </p:cxnSp>
      <p:cxnSp>
        <p:nvCxnSpPr>
          <p:cNvPr id="186" name="Connecteur droit 185">
            <a:extLst>
              <a:ext uri="{FF2B5EF4-FFF2-40B4-BE49-F238E27FC236}">
                <a16:creationId xmlns:a16="http://schemas.microsoft.com/office/drawing/2014/main" id="{1FC7CF8C-2179-5900-7BC4-F06DBEA647A1}"/>
              </a:ext>
            </a:extLst>
          </p:cNvPr>
          <p:cNvCxnSpPr>
            <a:cxnSpLocks/>
          </p:cNvCxnSpPr>
          <p:nvPr/>
        </p:nvCxnSpPr>
        <p:spPr>
          <a:xfrm flipH="1" flipV="1">
            <a:off x="8747758" y="2855601"/>
            <a:ext cx="812802" cy="2812"/>
          </a:xfrm>
          <a:prstGeom prst="line">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88" name="Connecteur droit 187">
            <a:extLst>
              <a:ext uri="{FF2B5EF4-FFF2-40B4-BE49-F238E27FC236}">
                <a16:creationId xmlns:a16="http://schemas.microsoft.com/office/drawing/2014/main" id="{6F7C6917-3554-B200-CEAB-500651478661}"/>
              </a:ext>
            </a:extLst>
          </p:cNvPr>
          <p:cNvCxnSpPr>
            <a:cxnSpLocks/>
          </p:cNvCxnSpPr>
          <p:nvPr/>
        </p:nvCxnSpPr>
        <p:spPr>
          <a:xfrm>
            <a:off x="8428165" y="4358908"/>
            <a:ext cx="1475155" cy="0"/>
          </a:xfrm>
          <a:prstGeom prst="line">
            <a:avLst/>
          </a:prstGeom>
          <a:ln w="19050">
            <a:solidFill>
              <a:srgbClr val="AE85FF"/>
            </a:solidFill>
          </a:ln>
        </p:spPr>
        <p:style>
          <a:lnRef idx="1">
            <a:schemeClr val="dk1"/>
          </a:lnRef>
          <a:fillRef idx="0">
            <a:schemeClr val="dk1"/>
          </a:fillRef>
          <a:effectRef idx="0">
            <a:schemeClr val="dk1"/>
          </a:effectRef>
          <a:fontRef idx="minor">
            <a:schemeClr val="tx1"/>
          </a:fontRef>
        </p:style>
      </p:cxnSp>
      <p:sp>
        <p:nvSpPr>
          <p:cNvPr id="189" name="Rectangle 188">
            <a:extLst>
              <a:ext uri="{FF2B5EF4-FFF2-40B4-BE49-F238E27FC236}">
                <a16:creationId xmlns:a16="http://schemas.microsoft.com/office/drawing/2014/main" id="{063765F9-C117-BBF3-92C9-1BDDCAF4C890}"/>
              </a:ext>
            </a:extLst>
          </p:cNvPr>
          <p:cNvSpPr/>
          <p:nvPr/>
        </p:nvSpPr>
        <p:spPr>
          <a:xfrm>
            <a:off x="9566522" y="2714924"/>
            <a:ext cx="641833" cy="281354"/>
          </a:xfrm>
          <a:prstGeom prst="rect">
            <a:avLst/>
          </a:prstGeom>
          <a:noFill/>
          <a:ln w="28575">
            <a:solidFill>
              <a:srgbClr val="CCB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92" name="Connecteur droit 191">
            <a:extLst>
              <a:ext uri="{FF2B5EF4-FFF2-40B4-BE49-F238E27FC236}">
                <a16:creationId xmlns:a16="http://schemas.microsoft.com/office/drawing/2014/main" id="{BC964647-C5C5-4EAE-AF55-E903B4FD5190}"/>
              </a:ext>
            </a:extLst>
          </p:cNvPr>
          <p:cNvCxnSpPr>
            <a:cxnSpLocks/>
          </p:cNvCxnSpPr>
          <p:nvPr/>
        </p:nvCxnSpPr>
        <p:spPr>
          <a:xfrm flipH="1" flipV="1">
            <a:off x="10222224" y="2855601"/>
            <a:ext cx="812802" cy="2812"/>
          </a:xfrm>
          <a:prstGeom prst="line">
            <a:avLst/>
          </a:prstGeom>
          <a:ln w="28575">
            <a:solidFill>
              <a:srgbClr val="FF0000"/>
            </a:solidFill>
            <a:tailEnd type="none"/>
          </a:ln>
        </p:spPr>
        <p:style>
          <a:lnRef idx="1">
            <a:schemeClr val="dk1"/>
          </a:lnRef>
          <a:fillRef idx="0">
            <a:schemeClr val="dk1"/>
          </a:fillRef>
          <a:effectRef idx="0">
            <a:schemeClr val="dk1"/>
          </a:effectRef>
          <a:fontRef idx="minor">
            <a:schemeClr val="tx1"/>
          </a:fontRef>
        </p:style>
      </p:cxnSp>
      <p:cxnSp>
        <p:nvCxnSpPr>
          <p:cNvPr id="193" name="Connecteur droit 192">
            <a:extLst>
              <a:ext uri="{FF2B5EF4-FFF2-40B4-BE49-F238E27FC236}">
                <a16:creationId xmlns:a16="http://schemas.microsoft.com/office/drawing/2014/main" id="{CDCA1B7C-E374-F365-2C26-78FA9CF70676}"/>
              </a:ext>
            </a:extLst>
          </p:cNvPr>
          <p:cNvCxnSpPr>
            <a:cxnSpLocks/>
          </p:cNvCxnSpPr>
          <p:nvPr/>
        </p:nvCxnSpPr>
        <p:spPr>
          <a:xfrm flipV="1">
            <a:off x="9903320" y="3009324"/>
            <a:ext cx="0" cy="1331411"/>
          </a:xfrm>
          <a:prstGeom prst="line">
            <a:avLst/>
          </a:prstGeom>
          <a:ln w="19050">
            <a:solidFill>
              <a:srgbClr val="AE85FF"/>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72252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a:xfrm>
            <a:off x="210658" y="805134"/>
            <a:ext cx="6545742" cy="5636305"/>
          </a:xfrm>
        </p:spPr>
        <p:txBody>
          <a:bodyPr rtlCol="0">
            <a:noAutofit/>
          </a:bodyPr>
          <a:lstStyle/>
          <a:p>
            <a:r>
              <a:rPr lang="fr-FR" sz="1600" dirty="0">
                <a:solidFill>
                  <a:schemeClr val="tx1"/>
                </a:solidFill>
              </a:rPr>
              <a:t>La figure ci-contre donne le schéma de situation d'un palan à main à commande manuelle. </a:t>
            </a:r>
            <a:br>
              <a:rPr lang="fr-FR" sz="1600" dirty="0">
                <a:solidFill>
                  <a:schemeClr val="tx1"/>
                </a:solidFill>
              </a:rPr>
            </a:br>
            <a:r>
              <a:rPr lang="fr-FR" sz="1600" dirty="0">
                <a:solidFill>
                  <a:schemeClr val="tx1"/>
                </a:solidFill>
              </a:rPr>
              <a:t>Celui-ci est suspendu par le crochet 30 à un chariot monorail C,</a:t>
            </a:r>
            <a:br>
              <a:rPr lang="fr-FR" sz="1600" dirty="0">
                <a:solidFill>
                  <a:schemeClr val="tx1"/>
                </a:solidFill>
              </a:rPr>
            </a:br>
            <a:r>
              <a:rPr lang="fr-FR" sz="1600" dirty="0">
                <a:solidFill>
                  <a:schemeClr val="tx1"/>
                </a:solidFill>
              </a:rPr>
              <a:t>La charge à soulever et à déplacer est suspendue au crochet 34.</a:t>
            </a:r>
            <a:br>
              <a:rPr lang="fr-FR" sz="1600" dirty="0">
                <a:solidFill>
                  <a:schemeClr val="tx1"/>
                </a:solidFill>
              </a:rPr>
            </a:br>
            <a:r>
              <a:rPr lang="fr-FR" sz="1600" dirty="0">
                <a:solidFill>
                  <a:schemeClr val="tx1"/>
                </a:solidFill>
              </a:rPr>
              <a:t>Les fonctions principales assurées par ce mécanisme sont les suivantes :</a:t>
            </a:r>
            <a:br>
              <a:rPr lang="fr-FR" sz="1600" dirty="0">
                <a:solidFill>
                  <a:schemeClr val="tx1"/>
                </a:solidFill>
              </a:rPr>
            </a:br>
            <a:r>
              <a:rPr lang="fr-FR" sz="1600" dirty="0">
                <a:solidFill>
                  <a:schemeClr val="tx1"/>
                </a:solidFill>
              </a:rPr>
              <a:t>	* Provoquer la montée de la charge par un effort de 	traction sur l'un des brins de la chaîne de commande 9. </a:t>
            </a:r>
            <a:br>
              <a:rPr lang="fr-FR" sz="1600" dirty="0">
                <a:solidFill>
                  <a:schemeClr val="tx1"/>
                </a:solidFill>
              </a:rPr>
            </a:br>
            <a:r>
              <a:rPr lang="fr-FR" sz="1600" dirty="0">
                <a:solidFill>
                  <a:schemeClr val="tx1"/>
                </a:solidFill>
              </a:rPr>
              <a:t>	* S'opposer automatiquement à la descente de la 	charge lorsque l'on cesse d'exercer cet effort sur la 	chaîne 9,</a:t>
            </a:r>
            <a:br>
              <a:rPr lang="fr-FR" sz="1600" dirty="0">
                <a:solidFill>
                  <a:schemeClr val="tx1"/>
                </a:solidFill>
              </a:rPr>
            </a:br>
            <a:r>
              <a:rPr lang="fr-FR" sz="1600" dirty="0">
                <a:solidFill>
                  <a:schemeClr val="tx1"/>
                </a:solidFill>
              </a:rPr>
              <a:t>	* Commander la descente de la charge par l'effort de 	traction sur l'autre brin de la chaîne 9 et régulariser la 	vitesse de descente.</a:t>
            </a:r>
            <a:br>
              <a:rPr lang="fr-FR" sz="1600" dirty="0">
                <a:solidFill>
                  <a:schemeClr val="tx1"/>
                </a:solidFill>
              </a:rPr>
            </a:br>
            <a:endParaRPr lang="fr-FR" sz="1600" dirty="0">
              <a:solidFill>
                <a:schemeClr val="tx1"/>
              </a:solidFill>
            </a:endParaRP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6646FC50-47B2-00E7-5575-E6E443DD1207}"/>
              </a:ext>
            </a:extLst>
          </p:cNvPr>
          <p:cNvSpPr txBox="1"/>
          <p:nvPr/>
        </p:nvSpPr>
        <p:spPr>
          <a:xfrm>
            <a:off x="9525" y="0"/>
            <a:ext cx="2961660" cy="369332"/>
          </a:xfrm>
          <a:prstGeom prst="rect">
            <a:avLst/>
          </a:prstGeom>
          <a:noFill/>
        </p:spPr>
        <p:txBody>
          <a:bodyPr wrap="square" rtlCol="0">
            <a:spAutoFit/>
          </a:bodyPr>
          <a:lstStyle/>
          <a:p>
            <a:r>
              <a:rPr lang="fr-FR" dirty="0"/>
              <a:t>Palan à main</a:t>
            </a:r>
          </a:p>
        </p:txBody>
      </p:sp>
      <p:pic>
        <p:nvPicPr>
          <p:cNvPr id="6" name="Image 5" descr="Une image contenant texte, fournitures de bureau, livre, écriture manuscrite&#10;&#10;Description générée automatiquement">
            <a:extLst>
              <a:ext uri="{FF2B5EF4-FFF2-40B4-BE49-F238E27FC236}">
                <a16:creationId xmlns:a16="http://schemas.microsoft.com/office/drawing/2014/main" id="{2B9727E3-11F3-156D-6846-7C10A223520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43667" t="22222" r="24852" b="32000"/>
          <a:stretch/>
        </p:blipFill>
        <p:spPr>
          <a:xfrm rot="5340000">
            <a:off x="6752873" y="-186091"/>
            <a:ext cx="5189993" cy="5660170"/>
          </a:xfrm>
          <a:prstGeom prst="rect">
            <a:avLst/>
          </a:prstGeom>
        </p:spPr>
      </p:pic>
    </p:spTree>
    <p:extLst>
      <p:ext uri="{BB962C8B-B14F-4D97-AF65-F5344CB8AC3E}">
        <p14:creationId xmlns:p14="http://schemas.microsoft.com/office/powerpoint/2010/main" val="1370350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6646FC50-47B2-00E7-5575-E6E443DD1207}"/>
              </a:ext>
            </a:extLst>
          </p:cNvPr>
          <p:cNvSpPr txBox="1"/>
          <p:nvPr/>
        </p:nvSpPr>
        <p:spPr>
          <a:xfrm>
            <a:off x="9525" y="0"/>
            <a:ext cx="2961660" cy="369332"/>
          </a:xfrm>
          <a:prstGeom prst="rect">
            <a:avLst/>
          </a:prstGeom>
          <a:noFill/>
        </p:spPr>
        <p:txBody>
          <a:bodyPr wrap="square" rtlCol="0">
            <a:spAutoFit/>
          </a:bodyPr>
          <a:lstStyle/>
          <a:p>
            <a:r>
              <a:rPr lang="fr-FR" dirty="0"/>
              <a:t>Palan à main</a:t>
            </a:r>
          </a:p>
        </p:txBody>
      </p:sp>
      <p:pic>
        <p:nvPicPr>
          <p:cNvPr id="3" name="Image 2" descr="Une image contenant texte, carte, dessin, croquis&#10;&#10;Description générée automatiquement">
            <a:extLst>
              <a:ext uri="{FF2B5EF4-FFF2-40B4-BE49-F238E27FC236}">
                <a16:creationId xmlns:a16="http://schemas.microsoft.com/office/drawing/2014/main" id="{C9949534-4181-C600-4BC5-4BD280C4DE6E}"/>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8170" t="12540" r="19847" b="15556"/>
          <a:stretch/>
        </p:blipFill>
        <p:spPr>
          <a:xfrm rot="-60000">
            <a:off x="6611802" y="34171"/>
            <a:ext cx="5140007" cy="6845901"/>
          </a:xfrm>
          <a:prstGeom prst="rect">
            <a:avLst/>
          </a:prstGeom>
        </p:spPr>
      </p:pic>
      <p:pic>
        <p:nvPicPr>
          <p:cNvPr id="6" name="Image 5" descr="Une image contenant texte, fournitures de bureau, livre, écriture manuscrite&#10;&#10;Description générée automatiquement">
            <a:extLst>
              <a:ext uri="{FF2B5EF4-FFF2-40B4-BE49-F238E27FC236}">
                <a16:creationId xmlns:a16="http://schemas.microsoft.com/office/drawing/2014/main" id="{2B9727E3-11F3-156D-6846-7C10A2235208}"/>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l="43667" t="22222" r="24852" b="32000"/>
          <a:stretch/>
        </p:blipFill>
        <p:spPr>
          <a:xfrm rot="5340000">
            <a:off x="667284" y="596907"/>
            <a:ext cx="5193675" cy="5664186"/>
          </a:xfrm>
          <a:prstGeom prst="rect">
            <a:avLst/>
          </a:prstGeom>
        </p:spPr>
      </p:pic>
    </p:spTree>
    <p:extLst>
      <p:ext uri="{BB962C8B-B14F-4D97-AF65-F5344CB8AC3E}">
        <p14:creationId xmlns:p14="http://schemas.microsoft.com/office/powerpoint/2010/main" val="532221318"/>
      </p:ext>
    </p:extLst>
  </p:cSld>
  <p:clrMapOvr>
    <a:masterClrMapping/>
  </p:clrMapOvr>
</p:sld>
</file>

<file path=ppt/theme/theme1.xml><?xml version="1.0" encoding="utf-8"?>
<a:theme xmlns:a="http://schemas.openxmlformats.org/drawingml/2006/main" name="Thème Office">
  <a:themeElements>
    <a:clrScheme name="Custom 16">
      <a:dk1>
        <a:srgbClr val="000000"/>
      </a:dk1>
      <a:lt1>
        <a:srgbClr val="FFFFFF"/>
      </a:lt1>
      <a:dk2>
        <a:srgbClr val="574512"/>
      </a:dk2>
      <a:lt2>
        <a:srgbClr val="6C3C0D"/>
      </a:lt2>
      <a:accent1>
        <a:srgbClr val="DDDDDD"/>
      </a:accent1>
      <a:accent2>
        <a:srgbClr val="616A78"/>
      </a:accent2>
      <a:accent3>
        <a:srgbClr val="B18A2C"/>
      </a:accent3>
      <a:accent4>
        <a:srgbClr val="D87C1B"/>
      </a:accent4>
      <a:accent5>
        <a:srgbClr val="2E515E"/>
      </a:accent5>
      <a:accent6>
        <a:srgbClr val="1D7CB8"/>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5244182_TF33940113_Win32" id="{8971A947-23AC-4311-93CF-8E79262E8DA7}" vid="{8DC193C9-6749-4829-95CD-24DA6E1F590F}"/>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3B932A98FC14D4FA9AF6D855688215A" ma:contentTypeVersion="6" ma:contentTypeDescription="Crée un document." ma:contentTypeScope="" ma:versionID="7350cc5601120c9cfd82a1b42172dc91">
  <xsd:schema xmlns:xsd="http://www.w3.org/2001/XMLSchema" xmlns:xs="http://www.w3.org/2001/XMLSchema" xmlns:p="http://schemas.microsoft.com/office/2006/metadata/properties" xmlns:ns3="1a4248a2-a66d-4c8d-a19e-086f7f0c0cc3" xmlns:ns4="b6548d8f-7a5a-4d3f-be64-62cd2b7e4636" targetNamespace="http://schemas.microsoft.com/office/2006/metadata/properties" ma:root="true" ma:fieldsID="cca4438adef5309162c843bebeea2529" ns3:_="" ns4:_="">
    <xsd:import namespace="1a4248a2-a66d-4c8d-a19e-086f7f0c0cc3"/>
    <xsd:import namespace="b6548d8f-7a5a-4d3f-be64-62cd2b7e4636"/>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4248a2-a66d-4c8d-a19e-086f7f0c0c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3"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6548d8f-7a5a-4d3f-be64-62cd2b7e4636"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element name="SharingHintHash" ma:index="12" nillable="true" ma:displayName="Partage du hachage d’indicateu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1a4248a2-a66d-4c8d-a19e-086f7f0c0cc3" xsi:nil="true"/>
  </documentManagement>
</p:properties>
</file>

<file path=customXml/itemProps1.xml><?xml version="1.0" encoding="utf-8"?>
<ds:datastoreItem xmlns:ds="http://schemas.openxmlformats.org/officeDocument/2006/customXml" ds:itemID="{57A5B616-A169-4796-868D-5526AB9B38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4248a2-a66d-4c8d-a19e-086f7f0c0cc3"/>
    <ds:schemaRef ds:uri="b6548d8f-7a5a-4d3f-be64-62cd2b7e46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2832B18-5BA5-4E36-BC8D-1F51396DBF89}">
  <ds:schemaRefs>
    <ds:schemaRef ds:uri="http://schemas.microsoft.com/sharepoint/v3/contenttype/forms"/>
  </ds:schemaRefs>
</ds:datastoreItem>
</file>

<file path=customXml/itemProps3.xml><?xml version="1.0" encoding="utf-8"?>
<ds:datastoreItem xmlns:ds="http://schemas.openxmlformats.org/officeDocument/2006/customXml" ds:itemID="{F3F32EBB-7F27-4685-B305-7484EE680BE3}">
  <ds:schemaRefs>
    <ds:schemaRef ds:uri="http://schemas.openxmlformats.org/package/2006/metadata/core-properties"/>
    <ds:schemaRef ds:uri="http://schemas.microsoft.com/office/2006/documentManagement/types"/>
    <ds:schemaRef ds:uri="http://purl.org/dc/terms/"/>
    <ds:schemaRef ds:uri="http://purl.org/dc/dcmitype/"/>
    <ds:schemaRef ds:uri="http://www.w3.org/XML/1998/namespace"/>
    <ds:schemaRef ds:uri="http://schemas.microsoft.com/office/2006/metadata/properties"/>
    <ds:schemaRef ds:uri="b6548d8f-7a5a-4d3f-be64-62cd2b7e4636"/>
    <ds:schemaRef ds:uri="http://schemas.microsoft.com/office/infopath/2007/PartnerControls"/>
    <ds:schemaRef ds:uri="1a4248a2-a66d-4c8d-a19e-086f7f0c0cc3"/>
    <ds:schemaRef ds:uri="http://purl.org/dc/elements/1.1/"/>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Présentation de la preuve d’assertion</Template>
  <TotalTime>17899</TotalTime>
  <Words>1738</Words>
  <Application>Microsoft Office PowerPoint</Application>
  <PresentationFormat>Grand écran</PresentationFormat>
  <Paragraphs>222</Paragraphs>
  <Slides>22</Slides>
  <Notes>22</Notes>
  <HiddenSlides>0</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22</vt:i4>
      </vt:variant>
    </vt:vector>
  </HeadingPairs>
  <TitlesOfParts>
    <vt:vector size="25" baseType="lpstr">
      <vt:lpstr>Arial</vt:lpstr>
      <vt:lpstr>Calibri</vt:lpstr>
      <vt:lpstr>Thème Office</vt:lpstr>
      <vt:lpstr>Prérequis</vt:lpstr>
      <vt:lpstr>Les attendus</vt:lpstr>
      <vt:lpstr>Les attendus</vt:lpstr>
      <vt:lpstr>contacts</vt:lpstr>
      <vt:lpstr>Caractéristiques technologiques des contacts</vt:lpstr>
      <vt:lpstr>Caractéristiques technologiques des contacts</vt:lpstr>
      <vt:lpstr>Présentation PowerPoint</vt:lpstr>
      <vt:lpstr>La figure ci-contre donne le schéma de situation d'un palan à main à commande manuelle.  Celui-ci est suspendu par le crochet 30 à un chariot monorail C, La charge à soulever et à déplacer est suspendue au crochet 34. Les fonctions principales assurées par ce mécanisme sont les suivantes :  * Provoquer la montée de la charge par un effort de  traction sur l'un des brins de la chaîne de commande 9.   * S'opposer automatiquement à la descente de la  charge lorsque l'on cesse d'exercer cet effort sur la  chaîne 9,  * Commander la descente de la charge par l'effort de  traction sur l'autre brin de la chaîne 9 et régulariser la  vitesse de descente.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Synthèse :</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Prérequis</dc:title>
  <dc:creator>Dominique FICHOT</dc:creator>
  <cp:lastModifiedBy>Dominique FICHOT</cp:lastModifiedBy>
  <cp:revision>20</cp:revision>
  <dcterms:created xsi:type="dcterms:W3CDTF">2023-06-28T12:33:28Z</dcterms:created>
  <dcterms:modified xsi:type="dcterms:W3CDTF">2024-08-27T13:16:49Z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0x01010073B932A98FC14D4FA9AF6D855688215A</vt:lpwstr>
  </property>
</Properties>
</file>