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3051" autoAdjust="0"/>
  </p:normalViewPr>
  <p:slideViewPr>
    <p:cSldViewPr>
      <p:cViewPr varScale="1">
        <p:scale>
          <a:sx n="92" d="100"/>
          <a:sy n="92" d="100"/>
        </p:scale>
        <p:origin x="219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DBF8A-83DE-4857-A18A-0C01D66F2B54}" type="datetimeFigureOut">
              <a:rPr lang="fr-FR" smtClean="0"/>
              <a:t>10/09/2025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4D9ED-E3B0-4C6A-9531-EF3D5DE6D7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714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10/09/2025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10/09/2025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10/09/2025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10/09/2025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10/09/2025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10/09/2025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10/09/2025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10/09/2025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10/09/2025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10/09/2025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10/09/2025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02334-7E8B-4320-A1E2-4B05AC15A670}" type="datetimeFigureOut">
              <a:rPr lang="fr-FR" smtClean="0"/>
              <a:pPr/>
              <a:t>10/09/2025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6" name="Picture 372" descr="C:\Users\Tom\AppData\Local\Microsoft\Windows\Temporary Internet Files\Content.IE5\54P6HUVA\MPj0439381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solidFill>
                  <a:srgbClr val="002060"/>
                </a:solidFill>
              </a:rPr>
              <a:t>La cisaille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Révision : la statique analytique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8FDEAF-BF07-F7BE-FD0E-5721088AC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cisaille à main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5A2FB022-D529-8497-C6B0-7C852D91E79A}"/>
              </a:ext>
            </a:extLst>
          </p:cNvPr>
          <p:cNvGrpSpPr/>
          <p:nvPr/>
        </p:nvGrpSpPr>
        <p:grpSpPr>
          <a:xfrm>
            <a:off x="477752" y="1556792"/>
            <a:ext cx="6736829" cy="3055469"/>
            <a:chOff x="1187624" y="1530256"/>
            <a:chExt cx="6736829" cy="3055469"/>
          </a:xfrm>
        </p:grpSpPr>
        <p:cxnSp>
          <p:nvCxnSpPr>
            <p:cNvPr id="94" name="Connecteur droit avec flèche 93">
              <a:extLst>
                <a:ext uri="{FF2B5EF4-FFF2-40B4-BE49-F238E27FC236}">
                  <a16:creationId xmlns:a16="http://schemas.microsoft.com/office/drawing/2014/main" id="{7205FC29-878C-16DD-8BD7-1DA5C32A86E0}"/>
                </a:ext>
              </a:extLst>
            </p:cNvPr>
            <p:cNvCxnSpPr>
              <a:cxnSpLocks/>
              <a:stCxn id="60" idx="6"/>
            </p:cNvCxnSpPr>
            <p:nvPr/>
          </p:nvCxnSpPr>
          <p:spPr>
            <a:xfrm>
              <a:off x="4862225" y="3402464"/>
              <a:ext cx="2782107" cy="0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Groupe 34">
              <a:extLst>
                <a:ext uri="{FF2B5EF4-FFF2-40B4-BE49-F238E27FC236}">
                  <a16:creationId xmlns:a16="http://schemas.microsoft.com/office/drawing/2014/main" id="{81DAF322-F172-80AB-DFDA-A634A24EC13D}"/>
                </a:ext>
              </a:extLst>
            </p:cNvPr>
            <p:cNvGrpSpPr/>
            <p:nvPr/>
          </p:nvGrpSpPr>
          <p:grpSpPr>
            <a:xfrm>
              <a:off x="2267744" y="1993587"/>
              <a:ext cx="128419" cy="1111763"/>
              <a:chOff x="1059205" y="2420888"/>
              <a:chExt cx="128419" cy="1111763"/>
            </a:xfrm>
          </p:grpSpPr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CEABC6FC-A3F0-7396-75B8-B20013F3A9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87624" y="2420888"/>
                <a:ext cx="0" cy="100811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Connecteur droit 9">
                <a:extLst>
                  <a:ext uri="{FF2B5EF4-FFF2-40B4-BE49-F238E27FC236}">
                    <a16:creationId xmlns:a16="http://schemas.microsoft.com/office/drawing/2014/main" id="{D57C77E9-1DCB-CC83-C2A3-AC1AEE5C48A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436485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E0622B6A-304D-65A2-FEB8-0678A2B643C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564808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id="{5DC67F14-B838-65B0-9938-745E7D64B6D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693950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935313E9-9EF5-10B2-2141-51570756568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823092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8E5E7AB2-040D-B36B-9505-505399FDDCD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952234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id="{2D54E1AE-2865-1922-1DAC-6D851D23ECA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081376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63147E42-2D9D-CA15-E874-C1B891C0BB1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500237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3DD730D2-1338-E608-18EF-B37EA331FF1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629379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>
                <a:extLst>
                  <a:ext uri="{FF2B5EF4-FFF2-40B4-BE49-F238E27FC236}">
                    <a16:creationId xmlns:a16="http://schemas.microsoft.com/office/drawing/2014/main" id="{626B6912-2AAF-E12C-8B6E-14077513EAD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758521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Connecteur droit 19">
                <a:extLst>
                  <a:ext uri="{FF2B5EF4-FFF2-40B4-BE49-F238E27FC236}">
                    <a16:creationId xmlns:a16="http://schemas.microsoft.com/office/drawing/2014/main" id="{35ECA3A9-D363-D04D-9A52-4FDAC9DF2C7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887663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id="{BCB350EB-FD74-B9BE-A7E9-74D32AC39B3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016805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030EBCDD-BB28-CA7C-02C5-518A2FC59C8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145947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39AD0CEF-8E0D-8629-184F-435CB033ED5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210518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3208625B-8EB0-3B38-751B-E3B878431F3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339660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id="{27A35FB4-E3E7-BC53-A5F6-6FC756267B0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275089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>
                <a:extLst>
                  <a:ext uri="{FF2B5EF4-FFF2-40B4-BE49-F238E27FC236}">
                    <a16:creationId xmlns:a16="http://schemas.microsoft.com/office/drawing/2014/main" id="{3F34338E-565C-9A43-CFCC-D5EB9692FA4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404232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7361BADB-BE2E-22D1-DC08-C79E8C79AEFB}"/>
                </a:ext>
              </a:extLst>
            </p:cNvPr>
            <p:cNvGrpSpPr/>
            <p:nvPr/>
          </p:nvGrpSpPr>
          <p:grpSpPr>
            <a:xfrm>
              <a:off x="1187624" y="2831256"/>
              <a:ext cx="128419" cy="1111763"/>
              <a:chOff x="1059205" y="2420888"/>
              <a:chExt cx="128419" cy="1111763"/>
            </a:xfrm>
          </p:grpSpPr>
          <p:cxnSp>
            <p:nvCxnSpPr>
              <p:cNvPr id="37" name="Connecteur droit 36">
                <a:extLst>
                  <a:ext uri="{FF2B5EF4-FFF2-40B4-BE49-F238E27FC236}">
                    <a16:creationId xmlns:a16="http://schemas.microsoft.com/office/drawing/2014/main" id="{417BD092-4181-E1FB-8F47-9513A603DB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87624" y="2420888"/>
                <a:ext cx="0" cy="100811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Connecteur droit 37">
                <a:extLst>
                  <a:ext uri="{FF2B5EF4-FFF2-40B4-BE49-F238E27FC236}">
                    <a16:creationId xmlns:a16="http://schemas.microsoft.com/office/drawing/2014/main" id="{6C617D9F-E7FC-EDF9-ADD9-42349243156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436485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Connecteur droit 38">
                <a:extLst>
                  <a:ext uri="{FF2B5EF4-FFF2-40B4-BE49-F238E27FC236}">
                    <a16:creationId xmlns:a16="http://schemas.microsoft.com/office/drawing/2014/main" id="{E31E0BAE-7C40-3176-72B7-9F846B49489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564808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Connecteur droit 39">
                <a:extLst>
                  <a:ext uri="{FF2B5EF4-FFF2-40B4-BE49-F238E27FC236}">
                    <a16:creationId xmlns:a16="http://schemas.microsoft.com/office/drawing/2014/main" id="{AED1B209-C305-0EC5-73AE-48DF333034A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693950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Connecteur droit 40">
                <a:extLst>
                  <a:ext uri="{FF2B5EF4-FFF2-40B4-BE49-F238E27FC236}">
                    <a16:creationId xmlns:a16="http://schemas.microsoft.com/office/drawing/2014/main" id="{EE744C14-A907-EA1E-5EAA-92B74B1AD32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823092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Connecteur droit 41">
                <a:extLst>
                  <a:ext uri="{FF2B5EF4-FFF2-40B4-BE49-F238E27FC236}">
                    <a16:creationId xmlns:a16="http://schemas.microsoft.com/office/drawing/2014/main" id="{0C7F1ADB-7915-9111-8961-48713AE2478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952234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Connecteur droit 42">
                <a:extLst>
                  <a:ext uri="{FF2B5EF4-FFF2-40B4-BE49-F238E27FC236}">
                    <a16:creationId xmlns:a16="http://schemas.microsoft.com/office/drawing/2014/main" id="{53C0E160-7F27-E685-334A-9FB22067446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081376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Connecteur droit 43">
                <a:extLst>
                  <a:ext uri="{FF2B5EF4-FFF2-40B4-BE49-F238E27FC236}">
                    <a16:creationId xmlns:a16="http://schemas.microsoft.com/office/drawing/2014/main" id="{91731EAF-9F4E-A94A-F217-B5621A815EE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500237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Connecteur droit 44">
                <a:extLst>
                  <a:ext uri="{FF2B5EF4-FFF2-40B4-BE49-F238E27FC236}">
                    <a16:creationId xmlns:a16="http://schemas.microsoft.com/office/drawing/2014/main" id="{3F26547F-2CC4-D61D-2680-C2723CCF238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629379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Connecteur droit 45">
                <a:extLst>
                  <a:ext uri="{FF2B5EF4-FFF2-40B4-BE49-F238E27FC236}">
                    <a16:creationId xmlns:a16="http://schemas.microsoft.com/office/drawing/2014/main" id="{5D5E304F-C15A-D220-9DA7-EB14B8881F4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758521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Connecteur droit 46">
                <a:extLst>
                  <a:ext uri="{FF2B5EF4-FFF2-40B4-BE49-F238E27FC236}">
                    <a16:creationId xmlns:a16="http://schemas.microsoft.com/office/drawing/2014/main" id="{906282D8-F158-0DC2-D227-6EF9239513D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887663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Connecteur droit 47">
                <a:extLst>
                  <a:ext uri="{FF2B5EF4-FFF2-40B4-BE49-F238E27FC236}">
                    <a16:creationId xmlns:a16="http://schemas.microsoft.com/office/drawing/2014/main" id="{E10394D1-79E5-A24C-FB0F-4A0274286A1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016805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Connecteur droit 48">
                <a:extLst>
                  <a:ext uri="{FF2B5EF4-FFF2-40B4-BE49-F238E27FC236}">
                    <a16:creationId xmlns:a16="http://schemas.microsoft.com/office/drawing/2014/main" id="{15D03F9F-80B3-267A-16A4-D70E47EF746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145947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Connecteur droit 49">
                <a:extLst>
                  <a:ext uri="{FF2B5EF4-FFF2-40B4-BE49-F238E27FC236}">
                    <a16:creationId xmlns:a16="http://schemas.microsoft.com/office/drawing/2014/main" id="{462915AC-0A6C-B3E7-6789-21AFD9591FF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210518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Connecteur droit 50">
                <a:extLst>
                  <a:ext uri="{FF2B5EF4-FFF2-40B4-BE49-F238E27FC236}">
                    <a16:creationId xmlns:a16="http://schemas.microsoft.com/office/drawing/2014/main" id="{8F5C1211-135C-30F8-24EA-6A978550400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339660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Connecteur droit 51">
                <a:extLst>
                  <a:ext uri="{FF2B5EF4-FFF2-40B4-BE49-F238E27FC236}">
                    <a16:creationId xmlns:a16="http://schemas.microsoft.com/office/drawing/2014/main" id="{29F29FBA-B48A-8987-A755-2970AE87667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275089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Connecteur droit 52">
                <a:extLst>
                  <a:ext uri="{FF2B5EF4-FFF2-40B4-BE49-F238E27FC236}">
                    <a16:creationId xmlns:a16="http://schemas.microsoft.com/office/drawing/2014/main" id="{F8A5C1C7-24A6-D629-ACBC-33EFFF1DBAD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404232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B6551A6B-34B4-C0D1-93C2-118D99D7D1AD}"/>
                </a:ext>
              </a:extLst>
            </p:cNvPr>
            <p:cNvCxnSpPr/>
            <p:nvPr/>
          </p:nvCxnSpPr>
          <p:spPr>
            <a:xfrm>
              <a:off x="1331640" y="3356992"/>
              <a:ext cx="216024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636D75E8-D006-F111-F101-153C6F51C47B}"/>
                </a:ext>
              </a:extLst>
            </p:cNvPr>
            <p:cNvCxnSpPr/>
            <p:nvPr/>
          </p:nvCxnSpPr>
          <p:spPr>
            <a:xfrm>
              <a:off x="2396163" y="2524210"/>
              <a:ext cx="216024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464460AC-3262-D5F3-C063-2762910FCF84}"/>
                </a:ext>
              </a:extLst>
            </p:cNvPr>
            <p:cNvCxnSpPr>
              <a:stCxn id="61" idx="4"/>
              <a:endCxn id="60" idx="0"/>
            </p:cNvCxnSpPr>
            <p:nvPr/>
          </p:nvCxnSpPr>
          <p:spPr>
            <a:xfrm flipH="1">
              <a:off x="4781411" y="2453822"/>
              <a:ext cx="6084" cy="867827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65" name="Connecteur droit 64">
              <a:extLst>
                <a:ext uri="{FF2B5EF4-FFF2-40B4-BE49-F238E27FC236}">
                  <a16:creationId xmlns:a16="http://schemas.microsoft.com/office/drawing/2014/main" id="{0E8ABD4A-8F6F-6F9C-C2B1-1F9D55B4CA14}"/>
                </a:ext>
              </a:extLst>
            </p:cNvPr>
            <p:cNvCxnSpPr>
              <a:stCxn id="57" idx="6"/>
              <a:endCxn id="60" idx="2"/>
            </p:cNvCxnSpPr>
            <p:nvPr/>
          </p:nvCxnSpPr>
          <p:spPr>
            <a:xfrm>
              <a:off x="1698080" y="3345636"/>
              <a:ext cx="3002516" cy="56828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66" name="Triangle isocèle 65">
              <a:extLst>
                <a:ext uri="{FF2B5EF4-FFF2-40B4-BE49-F238E27FC236}">
                  <a16:creationId xmlns:a16="http://schemas.microsoft.com/office/drawing/2014/main" id="{49B8D430-DACD-2866-68F7-D0EAC1EE469D}"/>
                </a:ext>
              </a:extLst>
            </p:cNvPr>
            <p:cNvSpPr/>
            <p:nvPr/>
          </p:nvSpPr>
          <p:spPr>
            <a:xfrm rot="10800000">
              <a:off x="2843808" y="3387819"/>
              <a:ext cx="241838" cy="260432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67" name="Groupe 66">
              <a:extLst>
                <a:ext uri="{FF2B5EF4-FFF2-40B4-BE49-F238E27FC236}">
                  <a16:creationId xmlns:a16="http://schemas.microsoft.com/office/drawing/2014/main" id="{C2367147-0AD1-9E61-D368-7883016ABF9F}"/>
                </a:ext>
              </a:extLst>
            </p:cNvPr>
            <p:cNvGrpSpPr/>
            <p:nvPr/>
          </p:nvGrpSpPr>
          <p:grpSpPr>
            <a:xfrm rot="16200000">
              <a:off x="2975440" y="3585400"/>
              <a:ext cx="128419" cy="1111763"/>
              <a:chOff x="1059205" y="2420888"/>
              <a:chExt cx="128419" cy="1111763"/>
            </a:xfrm>
          </p:grpSpPr>
          <p:cxnSp>
            <p:nvCxnSpPr>
              <p:cNvPr id="68" name="Connecteur droit 67">
                <a:extLst>
                  <a:ext uri="{FF2B5EF4-FFF2-40B4-BE49-F238E27FC236}">
                    <a16:creationId xmlns:a16="http://schemas.microsoft.com/office/drawing/2014/main" id="{F2E641BF-4702-BEAE-E951-C39302BF97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87624" y="2420888"/>
                <a:ext cx="0" cy="100811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Connecteur droit 68">
                <a:extLst>
                  <a:ext uri="{FF2B5EF4-FFF2-40B4-BE49-F238E27FC236}">
                    <a16:creationId xmlns:a16="http://schemas.microsoft.com/office/drawing/2014/main" id="{45BBC14D-4A23-20B1-174C-E7163A6E85E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436485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Connecteur droit 69">
                <a:extLst>
                  <a:ext uri="{FF2B5EF4-FFF2-40B4-BE49-F238E27FC236}">
                    <a16:creationId xmlns:a16="http://schemas.microsoft.com/office/drawing/2014/main" id="{07D17C71-38D2-2CA9-312F-3AB4ED4DC15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564808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Connecteur droit 70">
                <a:extLst>
                  <a:ext uri="{FF2B5EF4-FFF2-40B4-BE49-F238E27FC236}">
                    <a16:creationId xmlns:a16="http://schemas.microsoft.com/office/drawing/2014/main" id="{A13327EE-5695-F37E-CCA4-153585A16C9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693950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Connecteur droit 71">
                <a:extLst>
                  <a:ext uri="{FF2B5EF4-FFF2-40B4-BE49-F238E27FC236}">
                    <a16:creationId xmlns:a16="http://schemas.microsoft.com/office/drawing/2014/main" id="{D2EDBEB3-452F-3A9F-B45E-11A45324C06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823092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Connecteur droit 72">
                <a:extLst>
                  <a:ext uri="{FF2B5EF4-FFF2-40B4-BE49-F238E27FC236}">
                    <a16:creationId xmlns:a16="http://schemas.microsoft.com/office/drawing/2014/main" id="{19F2C11D-DEC6-89F8-639D-3242C5D7036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952234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Connecteur droit 73">
                <a:extLst>
                  <a:ext uri="{FF2B5EF4-FFF2-40B4-BE49-F238E27FC236}">
                    <a16:creationId xmlns:a16="http://schemas.microsoft.com/office/drawing/2014/main" id="{B4C86D8E-61AA-17A4-8173-27C290C3E7B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081376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Connecteur droit 74">
                <a:extLst>
                  <a:ext uri="{FF2B5EF4-FFF2-40B4-BE49-F238E27FC236}">
                    <a16:creationId xmlns:a16="http://schemas.microsoft.com/office/drawing/2014/main" id="{0E5125FE-FB8F-801F-8029-E6B6712AECC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500237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Connecteur droit 75">
                <a:extLst>
                  <a:ext uri="{FF2B5EF4-FFF2-40B4-BE49-F238E27FC236}">
                    <a16:creationId xmlns:a16="http://schemas.microsoft.com/office/drawing/2014/main" id="{C18D9138-1784-96D4-31DC-5A7CFEA4298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629379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Connecteur droit 76">
                <a:extLst>
                  <a:ext uri="{FF2B5EF4-FFF2-40B4-BE49-F238E27FC236}">
                    <a16:creationId xmlns:a16="http://schemas.microsoft.com/office/drawing/2014/main" id="{84FFAE63-8240-B1A0-2DD2-BEE9E47667B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758521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Connecteur droit 77">
                <a:extLst>
                  <a:ext uri="{FF2B5EF4-FFF2-40B4-BE49-F238E27FC236}">
                    <a16:creationId xmlns:a16="http://schemas.microsoft.com/office/drawing/2014/main" id="{C46BBACC-3AEB-52D3-10E5-863361D63AD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2887663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Connecteur droit 78">
                <a:extLst>
                  <a:ext uri="{FF2B5EF4-FFF2-40B4-BE49-F238E27FC236}">
                    <a16:creationId xmlns:a16="http://schemas.microsoft.com/office/drawing/2014/main" id="{2494D099-480E-9B24-5D1C-9E203D6E10D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016805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Connecteur droit 79">
                <a:extLst>
                  <a:ext uri="{FF2B5EF4-FFF2-40B4-BE49-F238E27FC236}">
                    <a16:creationId xmlns:a16="http://schemas.microsoft.com/office/drawing/2014/main" id="{3A4AD3C7-DDF7-ED57-311D-392CAA906F9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145947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Connecteur droit 80">
                <a:extLst>
                  <a:ext uri="{FF2B5EF4-FFF2-40B4-BE49-F238E27FC236}">
                    <a16:creationId xmlns:a16="http://schemas.microsoft.com/office/drawing/2014/main" id="{E2B32024-9CF4-7DB3-93D4-23B0AA6B6FA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210518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Connecteur droit 81">
                <a:extLst>
                  <a:ext uri="{FF2B5EF4-FFF2-40B4-BE49-F238E27FC236}">
                    <a16:creationId xmlns:a16="http://schemas.microsoft.com/office/drawing/2014/main" id="{96046BBB-C910-CA2C-4359-D1E67C2B0D2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339660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Connecteur droit 82">
                <a:extLst>
                  <a:ext uri="{FF2B5EF4-FFF2-40B4-BE49-F238E27FC236}">
                    <a16:creationId xmlns:a16="http://schemas.microsoft.com/office/drawing/2014/main" id="{C0505FE5-F5EA-C2B7-AD1B-868EF836F27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275089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Connecteur droit 83">
                <a:extLst>
                  <a:ext uri="{FF2B5EF4-FFF2-40B4-BE49-F238E27FC236}">
                    <a16:creationId xmlns:a16="http://schemas.microsoft.com/office/drawing/2014/main" id="{41E0A367-5574-A81E-9C3D-68B221638CA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9205" y="3404232"/>
                <a:ext cx="128419" cy="1284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5" name="Triangle isocèle 84">
              <a:extLst>
                <a:ext uri="{FF2B5EF4-FFF2-40B4-BE49-F238E27FC236}">
                  <a16:creationId xmlns:a16="http://schemas.microsoft.com/office/drawing/2014/main" id="{57056465-FB8A-4239-FBE1-21C2761DEAB7}"/>
                </a:ext>
              </a:extLst>
            </p:cNvPr>
            <p:cNvSpPr/>
            <p:nvPr/>
          </p:nvSpPr>
          <p:spPr>
            <a:xfrm>
              <a:off x="2843808" y="3789040"/>
              <a:ext cx="241838" cy="260432"/>
            </a:xfrm>
            <a:prstGeom prst="triangle">
              <a:avLst/>
            </a:prstGeom>
            <a:ln/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1C30D32D-7FF4-331C-F22D-8E9B1CF8C046}"/>
                </a:ext>
              </a:extLst>
            </p:cNvPr>
            <p:cNvSpPr/>
            <p:nvPr/>
          </p:nvSpPr>
          <p:spPr>
            <a:xfrm>
              <a:off x="2100630" y="3660644"/>
              <a:ext cx="1728192" cy="12839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7" name="Connecteur droit 86">
              <a:extLst>
                <a:ext uri="{FF2B5EF4-FFF2-40B4-BE49-F238E27FC236}">
                  <a16:creationId xmlns:a16="http://schemas.microsoft.com/office/drawing/2014/main" id="{32027473-796F-FDA7-257A-13D431D36DE2}"/>
                </a:ext>
              </a:extLst>
            </p:cNvPr>
            <p:cNvCxnSpPr>
              <a:stCxn id="58" idx="6"/>
              <a:endCxn id="61" idx="2"/>
            </p:cNvCxnSpPr>
            <p:nvPr/>
          </p:nvCxnSpPr>
          <p:spPr>
            <a:xfrm flipV="1">
              <a:off x="2761374" y="2373008"/>
              <a:ext cx="1945306" cy="151202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8" name="Connecteur droit 87">
              <a:extLst>
                <a:ext uri="{FF2B5EF4-FFF2-40B4-BE49-F238E27FC236}">
                  <a16:creationId xmlns:a16="http://schemas.microsoft.com/office/drawing/2014/main" id="{80A7E13E-0E97-9FF8-22C2-9453D01DD5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59037" y="2154880"/>
              <a:ext cx="2739043" cy="203439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58" name="Ellipse 57">
              <a:extLst>
                <a:ext uri="{FF2B5EF4-FFF2-40B4-BE49-F238E27FC236}">
                  <a16:creationId xmlns:a16="http://schemas.microsoft.com/office/drawing/2014/main" id="{F0EB36B7-1F97-4B8C-16E7-5AC9D8929BF2}"/>
                </a:ext>
              </a:extLst>
            </p:cNvPr>
            <p:cNvSpPr/>
            <p:nvPr/>
          </p:nvSpPr>
          <p:spPr>
            <a:xfrm>
              <a:off x="2599745" y="2443395"/>
              <a:ext cx="161629" cy="161629"/>
            </a:xfrm>
            <a:prstGeom prst="ellipse">
              <a:avLst/>
            </a:prstGeom>
            <a:noFill/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80B935A0-65CB-FA58-5828-3CECD9BE3296}"/>
                </a:ext>
              </a:extLst>
            </p:cNvPr>
            <p:cNvSpPr/>
            <p:nvPr/>
          </p:nvSpPr>
          <p:spPr>
            <a:xfrm>
              <a:off x="1536451" y="3264821"/>
              <a:ext cx="161629" cy="161629"/>
            </a:xfrm>
            <a:prstGeom prst="ellipse">
              <a:avLst/>
            </a:prstGeom>
            <a:noFill/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3" name="Connecteur droit avec flèche 92">
              <a:extLst>
                <a:ext uri="{FF2B5EF4-FFF2-40B4-BE49-F238E27FC236}">
                  <a16:creationId xmlns:a16="http://schemas.microsoft.com/office/drawing/2014/main" id="{273606F8-CFDD-3213-FE74-653A965D99DE}"/>
                </a:ext>
              </a:extLst>
            </p:cNvPr>
            <p:cNvCxnSpPr/>
            <p:nvPr/>
          </p:nvCxnSpPr>
          <p:spPr>
            <a:xfrm>
              <a:off x="2756107" y="2524209"/>
              <a:ext cx="4912237" cy="0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avec flèche 94">
              <a:extLst>
                <a:ext uri="{FF2B5EF4-FFF2-40B4-BE49-F238E27FC236}">
                  <a16:creationId xmlns:a16="http://schemas.microsoft.com/office/drawing/2014/main" id="{2FB4D544-E3CF-8BAA-E881-A7ADDE98838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619672" y="2064222"/>
              <a:ext cx="0" cy="2490266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100">
              <a:extLst>
                <a:ext uri="{FF2B5EF4-FFF2-40B4-BE49-F238E27FC236}">
                  <a16:creationId xmlns:a16="http://schemas.microsoft.com/office/drawing/2014/main" id="{98236983-3D99-8B1B-5B74-94D4AAC56972}"/>
                </a:ext>
              </a:extLst>
            </p:cNvPr>
            <p:cNvCxnSpPr>
              <a:stCxn id="60" idx="4"/>
            </p:cNvCxnSpPr>
            <p:nvPr/>
          </p:nvCxnSpPr>
          <p:spPr>
            <a:xfrm flipH="1">
              <a:off x="4781410" y="3483278"/>
              <a:ext cx="1" cy="10901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cteur droit 101">
              <a:extLst>
                <a:ext uri="{FF2B5EF4-FFF2-40B4-BE49-F238E27FC236}">
                  <a16:creationId xmlns:a16="http://schemas.microsoft.com/office/drawing/2014/main" id="{DAEA72E7-FB27-5079-5C2F-06F79120C57B}"/>
                </a:ext>
              </a:extLst>
            </p:cNvPr>
            <p:cNvCxnSpPr>
              <a:cxnSpLocks/>
              <a:stCxn id="85" idx="3"/>
            </p:cNvCxnSpPr>
            <p:nvPr/>
          </p:nvCxnSpPr>
          <p:spPr>
            <a:xfrm>
              <a:off x="2964727" y="4049472"/>
              <a:ext cx="17378" cy="53625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Connecteur droit avec flèche 104">
              <a:extLst>
                <a:ext uri="{FF2B5EF4-FFF2-40B4-BE49-F238E27FC236}">
                  <a16:creationId xmlns:a16="http://schemas.microsoft.com/office/drawing/2014/main" id="{265024DA-A58F-6FF7-4086-9B4A33819A50}"/>
                </a:ext>
              </a:extLst>
            </p:cNvPr>
            <p:cNvCxnSpPr/>
            <p:nvPr/>
          </p:nvCxnSpPr>
          <p:spPr>
            <a:xfrm>
              <a:off x="2992033" y="4534344"/>
              <a:ext cx="1817598" cy="2664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cteur droit avec flèche 105">
              <a:extLst>
                <a:ext uri="{FF2B5EF4-FFF2-40B4-BE49-F238E27FC236}">
                  <a16:creationId xmlns:a16="http://schemas.microsoft.com/office/drawing/2014/main" id="{72C58EBC-6116-0FF5-56A1-16B2BCA6ABB9}"/>
                </a:ext>
              </a:extLst>
            </p:cNvPr>
            <p:cNvCxnSpPr>
              <a:cxnSpLocks/>
            </p:cNvCxnSpPr>
            <p:nvPr/>
          </p:nvCxnSpPr>
          <p:spPr>
            <a:xfrm>
              <a:off x="1619672" y="4509120"/>
              <a:ext cx="1364840" cy="2686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ZoneTexte 108">
              <a:extLst>
                <a:ext uri="{FF2B5EF4-FFF2-40B4-BE49-F238E27FC236}">
                  <a16:creationId xmlns:a16="http://schemas.microsoft.com/office/drawing/2014/main" id="{92EAB8F7-176F-E7F2-9883-89DEF25514AE}"/>
                </a:ext>
              </a:extLst>
            </p:cNvPr>
            <p:cNvSpPr txBox="1"/>
            <p:nvPr/>
          </p:nvSpPr>
          <p:spPr>
            <a:xfrm>
              <a:off x="2188512" y="4202971"/>
              <a:ext cx="420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1"/>
                  </a:solidFill>
                </a:rPr>
                <a:t>d</a:t>
              </a:r>
            </a:p>
          </p:txBody>
        </p:sp>
        <p:sp>
          <p:nvSpPr>
            <p:cNvPr id="110" name="ZoneTexte 109">
              <a:extLst>
                <a:ext uri="{FF2B5EF4-FFF2-40B4-BE49-F238E27FC236}">
                  <a16:creationId xmlns:a16="http://schemas.microsoft.com/office/drawing/2014/main" id="{1B4CAE06-52A9-EE60-DE8B-AD8C9E13AF4D}"/>
                </a:ext>
              </a:extLst>
            </p:cNvPr>
            <p:cNvSpPr txBox="1"/>
            <p:nvPr/>
          </p:nvSpPr>
          <p:spPr>
            <a:xfrm>
              <a:off x="3683482" y="4198523"/>
              <a:ext cx="420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1"/>
                  </a:solidFill>
                </a:rPr>
                <a:t>e</a:t>
              </a:r>
            </a:p>
          </p:txBody>
        </p:sp>
        <p:sp>
          <p:nvSpPr>
            <p:cNvPr id="111" name="ZoneTexte 110">
              <a:extLst>
                <a:ext uri="{FF2B5EF4-FFF2-40B4-BE49-F238E27FC236}">
                  <a16:creationId xmlns:a16="http://schemas.microsoft.com/office/drawing/2014/main" id="{2C29CF99-4056-B6A6-A050-1BD292E5B2DF}"/>
                </a:ext>
              </a:extLst>
            </p:cNvPr>
            <p:cNvSpPr txBox="1"/>
            <p:nvPr/>
          </p:nvSpPr>
          <p:spPr>
            <a:xfrm>
              <a:off x="5457316" y="2713652"/>
              <a:ext cx="420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1"/>
                  </a:solidFill>
                </a:rPr>
                <a:t>L</a:t>
              </a:r>
            </a:p>
          </p:txBody>
        </p:sp>
        <p:cxnSp>
          <p:nvCxnSpPr>
            <p:cNvPr id="112" name="Connecteur droit avec flèche 111">
              <a:extLst>
                <a:ext uri="{FF2B5EF4-FFF2-40B4-BE49-F238E27FC236}">
                  <a16:creationId xmlns:a16="http://schemas.microsoft.com/office/drawing/2014/main" id="{3A72982D-BCB2-D95E-AC0F-63CF5982E649}"/>
                </a:ext>
              </a:extLst>
            </p:cNvPr>
            <p:cNvCxnSpPr>
              <a:cxnSpLocks/>
            </p:cNvCxnSpPr>
            <p:nvPr/>
          </p:nvCxnSpPr>
          <p:spPr>
            <a:xfrm>
              <a:off x="5413129" y="2381823"/>
              <a:ext cx="0" cy="1044627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cteur droit 113">
              <a:extLst>
                <a:ext uri="{FF2B5EF4-FFF2-40B4-BE49-F238E27FC236}">
                  <a16:creationId xmlns:a16="http://schemas.microsoft.com/office/drawing/2014/main" id="{85B0B23E-2895-F5EA-AA78-A37A9087AAC6}"/>
                </a:ext>
              </a:extLst>
            </p:cNvPr>
            <p:cNvCxnSpPr>
              <a:cxnSpLocks/>
            </p:cNvCxnSpPr>
            <p:nvPr/>
          </p:nvCxnSpPr>
          <p:spPr>
            <a:xfrm>
              <a:off x="4886237" y="2372202"/>
              <a:ext cx="697307" cy="8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cteur droit 117">
              <a:extLst>
                <a:ext uri="{FF2B5EF4-FFF2-40B4-BE49-F238E27FC236}">
                  <a16:creationId xmlns:a16="http://schemas.microsoft.com/office/drawing/2014/main" id="{36C27BB0-4A17-996C-5E00-9866F56C693B}"/>
                </a:ext>
              </a:extLst>
            </p:cNvPr>
            <p:cNvCxnSpPr>
              <a:cxnSpLocks/>
              <a:stCxn id="60" idx="6"/>
            </p:cNvCxnSpPr>
            <p:nvPr/>
          </p:nvCxnSpPr>
          <p:spPr>
            <a:xfrm>
              <a:off x="4862225" y="3402464"/>
              <a:ext cx="7813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cteur droit 120">
              <a:extLst>
                <a:ext uri="{FF2B5EF4-FFF2-40B4-BE49-F238E27FC236}">
                  <a16:creationId xmlns:a16="http://schemas.microsoft.com/office/drawing/2014/main" id="{2F5D2C94-9286-0CC6-3C1E-E12F4158E141}"/>
                </a:ext>
              </a:extLst>
            </p:cNvPr>
            <p:cNvCxnSpPr>
              <a:cxnSpLocks/>
              <a:stCxn id="58" idx="0"/>
            </p:cNvCxnSpPr>
            <p:nvPr/>
          </p:nvCxnSpPr>
          <p:spPr>
            <a:xfrm flipH="1" flipV="1">
              <a:off x="2645108" y="1955685"/>
              <a:ext cx="35452" cy="4877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cteur droit 122">
              <a:extLst>
                <a:ext uri="{FF2B5EF4-FFF2-40B4-BE49-F238E27FC236}">
                  <a16:creationId xmlns:a16="http://schemas.microsoft.com/office/drawing/2014/main" id="{C8D0A995-44A4-7E6F-6536-0CE427BC20C8}"/>
                </a:ext>
              </a:extLst>
            </p:cNvPr>
            <p:cNvCxnSpPr>
              <a:cxnSpLocks/>
              <a:stCxn id="61" idx="0"/>
            </p:cNvCxnSpPr>
            <p:nvPr/>
          </p:nvCxnSpPr>
          <p:spPr>
            <a:xfrm flipH="1" flipV="1">
              <a:off x="4754505" y="1846628"/>
              <a:ext cx="32990" cy="4455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cteur droit 125">
              <a:extLst>
                <a:ext uri="{FF2B5EF4-FFF2-40B4-BE49-F238E27FC236}">
                  <a16:creationId xmlns:a16="http://schemas.microsoft.com/office/drawing/2014/main" id="{0396CE7A-7931-9742-1F06-5C1AA5DC1FC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547338" y="1692909"/>
              <a:ext cx="31752" cy="4658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cteur droit avec flèche 126">
              <a:extLst>
                <a:ext uri="{FF2B5EF4-FFF2-40B4-BE49-F238E27FC236}">
                  <a16:creationId xmlns:a16="http://schemas.microsoft.com/office/drawing/2014/main" id="{0ED91740-25D7-6FF4-513E-74496D75F31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64618" y="1972528"/>
              <a:ext cx="2078673" cy="185489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cteur droit avec flèche 129">
              <a:extLst>
                <a:ext uri="{FF2B5EF4-FFF2-40B4-BE49-F238E27FC236}">
                  <a16:creationId xmlns:a16="http://schemas.microsoft.com/office/drawing/2014/main" id="{756F712A-6258-A03F-3C62-106B34D1E54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77027" y="1745589"/>
              <a:ext cx="2778225" cy="22771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6E19D269-EDC9-6565-B3BC-8953ED99828A}"/>
                </a:ext>
              </a:extLst>
            </p:cNvPr>
            <p:cNvSpPr txBox="1"/>
            <p:nvPr/>
          </p:nvSpPr>
          <p:spPr>
            <a:xfrm>
              <a:off x="3501697" y="1731801"/>
              <a:ext cx="420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134" name="ZoneTexte 133">
              <a:extLst>
                <a:ext uri="{FF2B5EF4-FFF2-40B4-BE49-F238E27FC236}">
                  <a16:creationId xmlns:a16="http://schemas.microsoft.com/office/drawing/2014/main" id="{773FD1C2-B25D-E6D9-8211-27B41E56BD9A}"/>
                </a:ext>
              </a:extLst>
            </p:cNvPr>
            <p:cNvSpPr txBox="1"/>
            <p:nvPr/>
          </p:nvSpPr>
          <p:spPr>
            <a:xfrm>
              <a:off x="5999287" y="1530256"/>
              <a:ext cx="420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135" name="Arc 134">
              <a:extLst>
                <a:ext uri="{FF2B5EF4-FFF2-40B4-BE49-F238E27FC236}">
                  <a16:creationId xmlns:a16="http://schemas.microsoft.com/office/drawing/2014/main" id="{CFB99E0D-6509-7DCA-49F9-681184CD3E16}"/>
                </a:ext>
              </a:extLst>
            </p:cNvPr>
            <p:cNvSpPr/>
            <p:nvPr/>
          </p:nvSpPr>
          <p:spPr>
            <a:xfrm>
              <a:off x="6263004" y="1983273"/>
              <a:ext cx="845752" cy="1281543"/>
            </a:xfrm>
            <a:prstGeom prst="arc">
              <a:avLst>
                <a:gd name="adj1" fmla="val 18649700"/>
                <a:gd name="adj2" fmla="val 20792368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2B4652FD-386B-6931-57B5-8426D07E3D16}"/>
                </a:ext>
              </a:extLst>
            </p:cNvPr>
            <p:cNvSpPr txBox="1"/>
            <p:nvPr/>
          </p:nvSpPr>
          <p:spPr>
            <a:xfrm>
              <a:off x="7028477" y="2144702"/>
              <a:ext cx="3742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α</a:t>
              </a:r>
              <a:endParaRPr lang="fr-FR" dirty="0">
                <a:solidFill>
                  <a:schemeClr val="accent1"/>
                </a:solidFill>
              </a:endParaRPr>
            </a:p>
          </p:txBody>
        </p:sp>
        <p:cxnSp>
          <p:nvCxnSpPr>
            <p:cNvPr id="138" name="Connecteur droit avec flèche 137">
              <a:extLst>
                <a:ext uri="{FF2B5EF4-FFF2-40B4-BE49-F238E27FC236}">
                  <a16:creationId xmlns:a16="http://schemas.microsoft.com/office/drawing/2014/main" id="{A38C07BD-6646-6AE1-B144-7FF0FA61D69A}"/>
                </a:ext>
              </a:extLst>
            </p:cNvPr>
            <p:cNvCxnSpPr/>
            <p:nvPr/>
          </p:nvCxnSpPr>
          <p:spPr>
            <a:xfrm flipH="1">
              <a:off x="6156176" y="1988840"/>
              <a:ext cx="216024" cy="2880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9" name="Connecteur droit avec flèche 138">
              <a:extLst>
                <a:ext uri="{FF2B5EF4-FFF2-40B4-BE49-F238E27FC236}">
                  <a16:creationId xmlns:a16="http://schemas.microsoft.com/office/drawing/2014/main" id="{DC43DBD1-0DC0-361A-E9CA-2AF8BE26DE13}"/>
                </a:ext>
              </a:extLst>
            </p:cNvPr>
            <p:cNvCxnSpPr>
              <a:cxnSpLocks/>
            </p:cNvCxnSpPr>
            <p:nvPr/>
          </p:nvCxnSpPr>
          <p:spPr>
            <a:xfrm>
              <a:off x="4384768" y="2904136"/>
              <a:ext cx="356683" cy="7544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1" name="Connecteur droit avec flèche 140">
              <a:extLst>
                <a:ext uri="{FF2B5EF4-FFF2-40B4-BE49-F238E27FC236}">
                  <a16:creationId xmlns:a16="http://schemas.microsoft.com/office/drawing/2014/main" id="{014A91B9-7D6C-A85F-9314-6C5F19A6D39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93763" y="3067737"/>
              <a:ext cx="84206" cy="3066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4" name="Connecteur droit avec flèche 143">
              <a:extLst>
                <a:ext uri="{FF2B5EF4-FFF2-40B4-BE49-F238E27FC236}">
                  <a16:creationId xmlns:a16="http://schemas.microsoft.com/office/drawing/2014/main" id="{7432E7D1-9A2C-2BC5-3730-46E79235C9D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728744" y="3801432"/>
              <a:ext cx="93873" cy="2346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6" name="Connecteur droit avec flèche 145">
              <a:extLst>
                <a:ext uri="{FF2B5EF4-FFF2-40B4-BE49-F238E27FC236}">
                  <a16:creationId xmlns:a16="http://schemas.microsoft.com/office/drawing/2014/main" id="{4B67321B-F366-2A42-84C1-E40B3B87627D}"/>
                </a:ext>
              </a:extLst>
            </p:cNvPr>
            <p:cNvCxnSpPr>
              <a:cxnSpLocks/>
            </p:cNvCxnSpPr>
            <p:nvPr/>
          </p:nvCxnSpPr>
          <p:spPr>
            <a:xfrm>
              <a:off x="1906233" y="2522816"/>
              <a:ext cx="45068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48" name="ZoneTexte 147">
              <a:extLst>
                <a:ext uri="{FF2B5EF4-FFF2-40B4-BE49-F238E27FC236}">
                  <a16:creationId xmlns:a16="http://schemas.microsoft.com/office/drawing/2014/main" id="{7394593A-FE53-52C8-9E48-EC69F8705922}"/>
                </a:ext>
              </a:extLst>
            </p:cNvPr>
            <p:cNvSpPr txBox="1"/>
            <p:nvPr/>
          </p:nvSpPr>
          <p:spPr>
            <a:xfrm>
              <a:off x="6304590" y="1789412"/>
              <a:ext cx="6308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6"/>
                  </a:solidFill>
                </a:rPr>
                <a:t>S</a:t>
              </a:r>
              <a:r>
                <a:rPr lang="fr-FR" baseline="-25000" dirty="0">
                  <a:solidFill>
                    <a:schemeClr val="accent6"/>
                  </a:solidFill>
                </a:rPr>
                <a:t>1</a:t>
              </a:r>
            </a:p>
          </p:txBody>
        </p:sp>
        <p:sp>
          <p:nvSpPr>
            <p:cNvPr id="149" name="ZoneTexte 148">
              <a:extLst>
                <a:ext uri="{FF2B5EF4-FFF2-40B4-BE49-F238E27FC236}">
                  <a16:creationId xmlns:a16="http://schemas.microsoft.com/office/drawing/2014/main" id="{B656EEC4-78A9-D429-C782-7CC1D79DE05B}"/>
                </a:ext>
              </a:extLst>
            </p:cNvPr>
            <p:cNvSpPr txBox="1"/>
            <p:nvPr/>
          </p:nvSpPr>
          <p:spPr>
            <a:xfrm>
              <a:off x="4034743" y="2654661"/>
              <a:ext cx="6308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6"/>
                  </a:solidFill>
                </a:rPr>
                <a:t>S</a:t>
              </a:r>
              <a:r>
                <a:rPr lang="fr-FR" baseline="-25000" dirty="0">
                  <a:solidFill>
                    <a:schemeClr val="accent6"/>
                  </a:solidFill>
                </a:rPr>
                <a:t>2</a:t>
              </a:r>
            </a:p>
          </p:txBody>
        </p:sp>
        <p:sp>
          <p:nvSpPr>
            <p:cNvPr id="150" name="ZoneTexte 149">
              <a:extLst>
                <a:ext uri="{FF2B5EF4-FFF2-40B4-BE49-F238E27FC236}">
                  <a16:creationId xmlns:a16="http://schemas.microsoft.com/office/drawing/2014/main" id="{D412896E-9D69-2FC2-3B7A-614179FA49E1}"/>
                </a:ext>
              </a:extLst>
            </p:cNvPr>
            <p:cNvSpPr txBox="1"/>
            <p:nvPr/>
          </p:nvSpPr>
          <p:spPr>
            <a:xfrm>
              <a:off x="3579922" y="2810164"/>
              <a:ext cx="6308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6"/>
                  </a:solidFill>
                </a:rPr>
                <a:t>S</a:t>
              </a:r>
              <a:r>
                <a:rPr lang="fr-FR" baseline="-25000" dirty="0">
                  <a:solidFill>
                    <a:schemeClr val="accent6"/>
                  </a:solidFill>
                </a:rPr>
                <a:t>3</a:t>
              </a:r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4B0E083A-188F-4C72-1FAE-CE17F1002E6A}"/>
                </a:ext>
              </a:extLst>
            </p:cNvPr>
            <p:cNvSpPr txBox="1"/>
            <p:nvPr/>
          </p:nvSpPr>
          <p:spPr>
            <a:xfrm>
              <a:off x="3746845" y="3860081"/>
              <a:ext cx="6308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6"/>
                  </a:solidFill>
                </a:rPr>
                <a:t>S</a:t>
              </a:r>
              <a:r>
                <a:rPr lang="fr-FR" baseline="-25000" dirty="0">
                  <a:solidFill>
                    <a:schemeClr val="accent6"/>
                  </a:solidFill>
                </a:rPr>
                <a:t>4</a:t>
              </a:r>
            </a:p>
          </p:txBody>
        </p:sp>
        <p:sp>
          <p:nvSpPr>
            <p:cNvPr id="152" name="ZoneTexte 151">
              <a:extLst>
                <a:ext uri="{FF2B5EF4-FFF2-40B4-BE49-F238E27FC236}">
                  <a16:creationId xmlns:a16="http://schemas.microsoft.com/office/drawing/2014/main" id="{9C132BBD-A43D-6AAC-3003-0C34C33EAABE}"/>
                </a:ext>
              </a:extLst>
            </p:cNvPr>
            <p:cNvSpPr txBox="1"/>
            <p:nvPr/>
          </p:nvSpPr>
          <p:spPr>
            <a:xfrm>
              <a:off x="1638592" y="2424987"/>
              <a:ext cx="6308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6"/>
                  </a:solidFill>
                </a:rPr>
                <a:t>S</a:t>
              </a:r>
              <a:r>
                <a:rPr lang="fr-FR" baseline="-25000" dirty="0">
                  <a:solidFill>
                    <a:schemeClr val="accent6"/>
                  </a:solidFill>
                </a:rPr>
                <a:t>0</a:t>
              </a:r>
            </a:p>
          </p:txBody>
        </p:sp>
        <p:sp>
          <p:nvSpPr>
            <p:cNvPr id="156" name="ZoneTexte 155">
              <a:extLst>
                <a:ext uri="{FF2B5EF4-FFF2-40B4-BE49-F238E27FC236}">
                  <a16:creationId xmlns:a16="http://schemas.microsoft.com/office/drawing/2014/main" id="{F65DC5CB-3914-62BA-A545-2BC41F649A4C}"/>
                </a:ext>
              </a:extLst>
            </p:cNvPr>
            <p:cNvSpPr txBox="1"/>
            <p:nvPr/>
          </p:nvSpPr>
          <p:spPr>
            <a:xfrm>
              <a:off x="4325364" y="2068332"/>
              <a:ext cx="420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157" name="ZoneTexte 156">
              <a:extLst>
                <a:ext uri="{FF2B5EF4-FFF2-40B4-BE49-F238E27FC236}">
                  <a16:creationId xmlns:a16="http://schemas.microsoft.com/office/drawing/2014/main" id="{131A24FB-F389-16D4-C7DD-9546A67A096B}"/>
                </a:ext>
              </a:extLst>
            </p:cNvPr>
            <p:cNvSpPr txBox="1"/>
            <p:nvPr/>
          </p:nvSpPr>
          <p:spPr>
            <a:xfrm>
              <a:off x="4822632" y="3355510"/>
              <a:ext cx="420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1"/>
                  </a:solidFill>
                </a:rPr>
                <a:t>D</a:t>
              </a:r>
            </a:p>
          </p:txBody>
        </p:sp>
        <p:sp>
          <p:nvSpPr>
            <p:cNvPr id="158" name="ZoneTexte 157">
              <a:extLst>
                <a:ext uri="{FF2B5EF4-FFF2-40B4-BE49-F238E27FC236}">
                  <a16:creationId xmlns:a16="http://schemas.microsoft.com/office/drawing/2014/main" id="{D4439F3C-4000-DB3A-C544-F05230D15F62}"/>
                </a:ext>
              </a:extLst>
            </p:cNvPr>
            <p:cNvSpPr txBox="1"/>
            <p:nvPr/>
          </p:nvSpPr>
          <p:spPr>
            <a:xfrm>
              <a:off x="1331640" y="3040874"/>
              <a:ext cx="420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1"/>
                  </a:solidFill>
                </a:rPr>
                <a:t>G</a:t>
              </a:r>
            </a:p>
          </p:txBody>
        </p:sp>
        <p:sp>
          <p:nvSpPr>
            <p:cNvPr id="159" name="ZoneTexte 158">
              <a:extLst>
                <a:ext uri="{FF2B5EF4-FFF2-40B4-BE49-F238E27FC236}">
                  <a16:creationId xmlns:a16="http://schemas.microsoft.com/office/drawing/2014/main" id="{DE7C0BF0-27D1-769A-DB02-09F52931D605}"/>
                </a:ext>
              </a:extLst>
            </p:cNvPr>
            <p:cNvSpPr txBox="1"/>
            <p:nvPr/>
          </p:nvSpPr>
          <p:spPr>
            <a:xfrm>
              <a:off x="2381798" y="2216117"/>
              <a:ext cx="420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1"/>
                  </a:solidFill>
                </a:rPr>
                <a:t>C</a:t>
              </a:r>
            </a:p>
          </p:txBody>
        </p:sp>
        <p:sp>
          <p:nvSpPr>
            <p:cNvPr id="160" name="ZoneTexte 159">
              <a:extLst>
                <a:ext uri="{FF2B5EF4-FFF2-40B4-BE49-F238E27FC236}">
                  <a16:creationId xmlns:a16="http://schemas.microsoft.com/office/drawing/2014/main" id="{227C70B7-BC7F-79B3-22CB-0F7043B174FE}"/>
                </a:ext>
              </a:extLst>
            </p:cNvPr>
            <p:cNvSpPr txBox="1"/>
            <p:nvPr/>
          </p:nvSpPr>
          <p:spPr>
            <a:xfrm>
              <a:off x="7503891" y="1757133"/>
              <a:ext cx="420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162" name="ZoneTexte 161">
              <a:extLst>
                <a:ext uri="{FF2B5EF4-FFF2-40B4-BE49-F238E27FC236}">
                  <a16:creationId xmlns:a16="http://schemas.microsoft.com/office/drawing/2014/main" id="{92B5F821-709B-1734-685E-A0105D5448D0}"/>
                </a:ext>
              </a:extLst>
            </p:cNvPr>
            <p:cNvSpPr txBox="1"/>
            <p:nvPr/>
          </p:nvSpPr>
          <p:spPr>
            <a:xfrm>
              <a:off x="2631533" y="3388509"/>
              <a:ext cx="420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1"/>
                  </a:solidFill>
                </a:rPr>
                <a:t>E</a:t>
              </a:r>
            </a:p>
          </p:txBody>
        </p:sp>
        <p:sp>
          <p:nvSpPr>
            <p:cNvPr id="163" name="ZoneTexte 162">
              <a:extLst>
                <a:ext uri="{FF2B5EF4-FFF2-40B4-BE49-F238E27FC236}">
                  <a16:creationId xmlns:a16="http://schemas.microsoft.com/office/drawing/2014/main" id="{CC2DA038-6A3A-B5ED-1545-E3FEBEE175F1}"/>
                </a:ext>
              </a:extLst>
            </p:cNvPr>
            <p:cNvSpPr txBox="1"/>
            <p:nvPr/>
          </p:nvSpPr>
          <p:spPr>
            <a:xfrm>
              <a:off x="2624600" y="3700195"/>
              <a:ext cx="420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1"/>
                  </a:solidFill>
                </a:rPr>
                <a:t>F</a:t>
              </a:r>
            </a:p>
          </p:txBody>
        </p:sp>
        <p:sp>
          <p:nvSpPr>
            <p:cNvPr id="61" name="Ellipse 60">
              <a:extLst>
                <a:ext uri="{FF2B5EF4-FFF2-40B4-BE49-F238E27FC236}">
                  <a16:creationId xmlns:a16="http://schemas.microsoft.com/office/drawing/2014/main" id="{34F8D483-AFF4-C45A-AF46-AF86A32E44A0}"/>
                </a:ext>
              </a:extLst>
            </p:cNvPr>
            <p:cNvSpPr/>
            <p:nvPr/>
          </p:nvSpPr>
          <p:spPr>
            <a:xfrm>
              <a:off x="4706680" y="2292193"/>
              <a:ext cx="161629" cy="161629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Ellipse 59">
              <a:extLst>
                <a:ext uri="{FF2B5EF4-FFF2-40B4-BE49-F238E27FC236}">
                  <a16:creationId xmlns:a16="http://schemas.microsoft.com/office/drawing/2014/main" id="{7A53650A-EBE3-13A0-A549-9A378F84231D}"/>
                </a:ext>
              </a:extLst>
            </p:cNvPr>
            <p:cNvSpPr/>
            <p:nvPr/>
          </p:nvSpPr>
          <p:spPr>
            <a:xfrm>
              <a:off x="4700596" y="3321649"/>
              <a:ext cx="161629" cy="161629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00535453-C322-172E-3626-896C0398E5CC}"/>
                  </a:ext>
                </a:extLst>
              </p:cNvPr>
              <p:cNvSpPr txBox="1"/>
              <p:nvPr/>
            </p:nvSpPr>
            <p:spPr>
              <a:xfrm>
                <a:off x="6888208" y="3074513"/>
                <a:ext cx="4205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00535453-C322-172E-3626-896C0398E5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8208" y="3074513"/>
                <a:ext cx="420562" cy="369332"/>
              </a:xfrm>
              <a:prstGeom prst="rect">
                <a:avLst/>
              </a:prstGeom>
              <a:blipFill>
                <a:blip r:embed="rId2"/>
                <a:stretch>
                  <a:fillRect t="-21311" r="-28986" b="-2295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6C3791A7-0062-A4A8-C1A4-7F132179B589}"/>
                  </a:ext>
                </a:extLst>
              </p:cNvPr>
              <p:cNvSpPr txBox="1"/>
              <p:nvPr/>
            </p:nvSpPr>
            <p:spPr>
              <a:xfrm>
                <a:off x="6828398" y="2193441"/>
                <a:ext cx="4205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6C3791A7-0062-A4A8-C1A4-7F132179B5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8398" y="2193441"/>
                <a:ext cx="420562" cy="369332"/>
              </a:xfrm>
              <a:prstGeom prst="rect">
                <a:avLst/>
              </a:prstGeom>
              <a:blipFill>
                <a:blip r:embed="rId3"/>
                <a:stretch>
                  <a:fillRect t="-21667" r="-30435" b="-25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E4439126-A969-83BC-0C84-EE53611502A0}"/>
                  </a:ext>
                </a:extLst>
              </p:cNvPr>
              <p:cNvSpPr txBox="1"/>
              <p:nvPr/>
            </p:nvSpPr>
            <p:spPr>
              <a:xfrm>
                <a:off x="550033" y="1964332"/>
                <a:ext cx="4205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E4439126-A969-83BC-0C84-EE53611502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33" y="1964332"/>
                <a:ext cx="420562" cy="369332"/>
              </a:xfrm>
              <a:prstGeom prst="rect">
                <a:avLst/>
              </a:prstGeom>
              <a:blipFill>
                <a:blip r:embed="rId4"/>
                <a:stretch>
                  <a:fillRect t="-21311" r="-31884" b="-2295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00A9F9C8-2B6D-E170-60C3-501DBA0FBBA5}"/>
              </a:ext>
            </a:extLst>
          </p:cNvPr>
          <p:cNvCxnSpPr/>
          <p:nvPr/>
        </p:nvCxnSpPr>
        <p:spPr>
          <a:xfrm>
            <a:off x="6816446" y="1340768"/>
            <a:ext cx="59810" cy="84064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ZoneTexte 61">
                <a:extLst>
                  <a:ext uri="{FF2B5EF4-FFF2-40B4-BE49-F238E27FC236}">
                    <a16:creationId xmlns:a16="http://schemas.microsoft.com/office/drawing/2014/main" id="{3B3B5604-7BFA-F3D1-D749-BD5F5771C64F}"/>
                  </a:ext>
                </a:extLst>
              </p:cNvPr>
              <p:cNvSpPr txBox="1"/>
              <p:nvPr/>
            </p:nvSpPr>
            <p:spPr>
              <a:xfrm>
                <a:off x="4175079" y="3815576"/>
                <a:ext cx="4817736" cy="255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/>
                  <a:t>cette cisaille permet d'amplifier l'effort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12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12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fr-FR" sz="1200" dirty="0"/>
                  <a:t> exercé par l'opérateur afin de faciliter la découpe des tôles.</a:t>
                </a:r>
              </a:p>
              <a:p>
                <a:r>
                  <a:rPr lang="fr-FR" sz="1200" dirty="0"/>
                  <a:t>L'objectif de l'étude est de </a:t>
                </a:r>
                <a:r>
                  <a:rPr lang="fr-FR" sz="1200" b="1" dirty="0">
                    <a:solidFill>
                      <a:srgbClr val="92D050"/>
                    </a:solidFill>
                  </a:rPr>
                  <a:t>déterminer</a:t>
                </a:r>
                <a:r>
                  <a:rPr lang="fr-FR" sz="1200" dirty="0"/>
                  <a:t> l'effort de coupe au point E.</a:t>
                </a:r>
              </a:p>
              <a:p>
                <a:r>
                  <a:rPr lang="fr-FR" sz="1200" dirty="0"/>
                  <a:t>Le mécanisme est constitué :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d’un bâti S0 auquel est lié le repère,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d'un bras S1 : l'action mécanique exercée par l'opérateur sur S1 est représentée par un glisseur en a de résultante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12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12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fr-FR" sz="1200" dirty="0"/>
                  <a:t> et de module F,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d'une biellette S2 supposée verticale pendant la coupe,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d’une mâchoire S3 comportant la lame de coupe,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d'une tôle à découper S4.</a:t>
                </a:r>
              </a:p>
              <a:p>
                <a:r>
                  <a:rPr lang="fr-FR" sz="1200" dirty="0"/>
                  <a:t>Les liaisons en B,C,D et G sont des pivots parfaites d'axe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fr-FR" sz="1200" dirty="0"/>
                  <a:t>.</a:t>
                </a:r>
              </a:p>
              <a:p>
                <a:r>
                  <a:rPr lang="fr-FR" sz="1200" dirty="0"/>
                  <a:t>Les poids des différents solides sont négligés.</a:t>
                </a:r>
              </a:p>
              <a:p>
                <a:r>
                  <a:rPr lang="fr-FR" sz="1200" dirty="0"/>
                  <a:t>Les liaisons en E et H sont supposées ponctuelles parfaites de normal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1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fr-FR" sz="1200" dirty="0"/>
                  <a:t>.</a:t>
                </a:r>
              </a:p>
            </p:txBody>
          </p:sp>
        </mc:Choice>
        <mc:Fallback xmlns="">
          <p:sp>
            <p:nvSpPr>
              <p:cNvPr id="62" name="ZoneTexte 61">
                <a:extLst>
                  <a:ext uri="{FF2B5EF4-FFF2-40B4-BE49-F238E27FC236}">
                    <a16:creationId xmlns:a16="http://schemas.microsoft.com/office/drawing/2014/main" id="{3B3B5604-7BFA-F3D1-D749-BD5F5771C6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079" y="3815576"/>
                <a:ext cx="4817736" cy="2554995"/>
              </a:xfrm>
              <a:prstGeom prst="rect">
                <a:avLst/>
              </a:prstGeom>
              <a:blipFill>
                <a:blip r:embed="rId5"/>
                <a:stretch>
                  <a:fillRect l="-127" t="-477" b="-47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ZoneTexte 88">
                <a:extLst>
                  <a:ext uri="{FF2B5EF4-FFF2-40B4-BE49-F238E27FC236}">
                    <a16:creationId xmlns:a16="http://schemas.microsoft.com/office/drawing/2014/main" id="{3CB6232A-6F50-6554-59BF-0EB08F9C6B26}"/>
                  </a:ext>
                </a:extLst>
              </p:cNvPr>
              <p:cNvSpPr txBox="1"/>
              <p:nvPr/>
            </p:nvSpPr>
            <p:spPr>
              <a:xfrm>
                <a:off x="6692819" y="1487398"/>
                <a:ext cx="637864" cy="402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9" name="ZoneTexte 88">
                <a:extLst>
                  <a:ext uri="{FF2B5EF4-FFF2-40B4-BE49-F238E27FC236}">
                    <a16:creationId xmlns:a16="http://schemas.microsoft.com/office/drawing/2014/main" id="{3CB6232A-6F50-6554-59BF-0EB08F9C6B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2819" y="1487398"/>
                <a:ext cx="637864" cy="402931"/>
              </a:xfrm>
              <a:prstGeom prst="rect">
                <a:avLst/>
              </a:prstGeom>
              <a:blipFill>
                <a:blip r:embed="rId6"/>
                <a:stretch>
                  <a:fillRect t="-22727" r="-1904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251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quiredFrom xmlns="6d93d202-47fc-4405-873a-cab67cc5f1b2" xsi:nil="true"/>
    <IsSearchable xmlns="6d93d202-47fc-4405-873a-cab67cc5f1b2">true</IsSearchable>
    <EditorialStatus xmlns="6d93d202-47fc-4405-873a-cab67cc5f1b2">Complete</EditorialStatus>
    <OriginAsset xmlns="6d93d202-47fc-4405-873a-cab67cc5f1b2" xsi:nil="true"/>
    <ThumbnailAssetId xmlns="6d93d202-47fc-4405-873a-cab67cc5f1b2" xsi:nil="true"/>
    <TrustLevel xmlns="6d93d202-47fc-4405-873a-cab67cc5f1b2">3 Community New</TrustLevel>
    <MarketSpecific xmlns="6d93d202-47fc-4405-873a-cab67cc5f1b2">true</MarketSpecific>
    <TPNamespace xmlns="6d93d202-47fc-4405-873a-cab67cc5f1b2" xsi:nil="true"/>
    <DirectSourceMarket xmlns="6d93d202-47fc-4405-873a-cab67cc5f1b2">english</DirectSourceMarket>
    <MachineTranslated xmlns="6d93d202-47fc-4405-873a-cab67cc5f1b2">false</MachineTranslated>
    <PlannedPubDate xmlns="6d93d202-47fc-4405-873a-cab67cc5f1b2" xsi:nil="true"/>
    <SubmitterId xmlns="6d93d202-47fc-4405-873a-cab67cc5f1b2">9c60ae39-ee33-43c2-b863-454968d0f2cc</SubmitterId>
    <Downloads xmlns="6d93d202-47fc-4405-873a-cab67cc5f1b2">0</Downloads>
    <OriginalSourceMarket xmlns="6d93d202-47fc-4405-873a-cab67cc5f1b2">english</OriginalSourceMarket>
    <PublishTargets xmlns="6d93d202-47fc-4405-873a-cab67cc5f1b2">OfficeOnline</PublishTargets>
    <ArtSampleDocs xmlns="6d93d202-47fc-4405-873a-cab67cc5f1b2" xsi:nil="true"/>
    <ApprovalLog xmlns="6d93d202-47fc-4405-873a-cab67cc5f1b2" xsi:nil="true"/>
    <ApprovalStatus xmlns="6d93d202-47fc-4405-873a-cab67cc5f1b2">InProgress</ApprovalStatus>
    <TPComponent xmlns="6d93d202-47fc-4405-873a-cab67cc5f1b2">PPTFiles</TPComponent>
    <EditorialTags xmlns="6d93d202-47fc-4405-873a-cab67cc5f1b2" xsi:nil="true"/>
    <TPExecutable xmlns="6d93d202-47fc-4405-873a-cab67cc5f1b2" xsi:nil="true"/>
    <LastHandOff xmlns="6d93d202-47fc-4405-873a-cab67cc5f1b2" xsi:nil="true"/>
    <BusinessGroup xmlns="6d93d202-47fc-4405-873a-cab67cc5f1b2" xsi:nil="true"/>
    <TPAppVersion xmlns="6d93d202-47fc-4405-873a-cab67cc5f1b2">12</TPAppVersion>
    <VoteCount xmlns="6d93d202-47fc-4405-873a-cab67cc5f1b2" xsi:nil="true"/>
    <APAuthor xmlns="6d93d202-47fc-4405-873a-cab67cc5f1b2">
      <UserInfo>
        <DisplayName>_o14migrate</DisplayName>
        <AccountId>266</AccountId>
        <AccountType/>
      </UserInfo>
    </APAuthor>
    <TPCommandLine xmlns="6d93d202-47fc-4405-873a-cab67cc5f1b2">{PP} /n {FilePath}</TPCommandLine>
    <UACurrentWords xmlns="6d93d202-47fc-4405-873a-cab67cc5f1b2" xsi:nil="true"/>
    <AssetId xmlns="6d93d202-47fc-4405-873a-cab67cc5f1b2">TP030007462</AssetId>
    <Manager xmlns="6d93d202-47fc-4405-873a-cab67cc5f1b2" xsi:nil="true"/>
    <NumericId xmlns="6d93d202-47fc-4405-873a-cab67cc5f1b2">-1</NumericId>
    <Component xmlns="64acb2c5-0a2b-4bda-bd34-58e36cbb80d2" xsi:nil="true"/>
    <HandoffToMSDN xmlns="6d93d202-47fc-4405-873a-cab67cc5f1b2" xsi:nil="true"/>
    <Markets xmlns="6d93d202-47fc-4405-873a-cab67cc5f1b2">
      <Value>2</Value>
    </Markets>
    <UALocComments xmlns="6d93d202-47fc-4405-873a-cab67cc5f1b2" xsi:nil="true"/>
    <UALocRecommendation xmlns="6d93d202-47fc-4405-873a-cab67cc5f1b2">Localize</UALocRecommendation>
    <AssetStart xmlns="6d93d202-47fc-4405-873a-cab67cc5f1b2">2010-04-16T14:04:04+00:00</AssetStart>
    <CrawlForDependencies xmlns="6d93d202-47fc-4405-873a-cab67cc5f1b2">false</CrawlForDependencies>
    <LastModifiedDateTime xmlns="6d93d202-47fc-4405-873a-cab67cc5f1b2" xsi:nil="true"/>
    <LastPublishResultLookup xmlns="6d93d202-47fc-4405-873a-cab67cc5f1b2" xsi:nil="true"/>
    <PublishStatusLookup xmlns="6d93d202-47fc-4405-873a-cab67cc5f1b2">
      <Value>328081</Value>
      <Value>502028</Value>
    </PublishStatusLookup>
    <AverageRating xmlns="6d93d202-47fc-4405-873a-cab67cc5f1b2" xsi:nil="true"/>
    <CSXUpdate xmlns="6d93d202-47fc-4405-873a-cab67cc5f1b2">false</CSXUpdate>
    <UAProjectedTotalWords xmlns="6d93d202-47fc-4405-873a-cab67cc5f1b2" xsi:nil="true"/>
    <AssetExpire xmlns="6d93d202-47fc-4405-873a-cab67cc5f1b2">2100-01-01T00:00:00+00:00</AssetExpire>
    <AssetType xmlns="6d93d202-47fc-4405-873a-cab67cc5f1b2">TP</AssetType>
    <IntlLangReviewDate xmlns="6d93d202-47fc-4405-873a-cab67cc5f1b2" xsi:nil="true"/>
    <TPFriendlyName xmlns="6d93d202-47fc-4405-873a-cab67cc5f1b2">Thème scolaire - Tableau</TPFriendlyName>
    <IntlLangReview xmlns="6d93d202-47fc-4405-873a-cab67cc5f1b2" xsi:nil="true"/>
    <OOCacheId xmlns="6d93d202-47fc-4405-873a-cab67cc5f1b2" xsi:nil="true"/>
    <PolicheckWords xmlns="6d93d202-47fc-4405-873a-cab67cc5f1b2" xsi:nil="true"/>
    <TemplateStatus xmlns="6d93d202-47fc-4405-873a-cab67cc5f1b2">Complete</TemplateStatus>
    <CSXSubmissionMarket xmlns="6d93d202-47fc-4405-873a-cab67cc5f1b2" xsi:nil="true"/>
    <FriendlyTitle xmlns="6d93d202-47fc-4405-873a-cab67cc5f1b2" xsi:nil="true"/>
    <TPLaunchHelpLinkType xmlns="6d93d202-47fc-4405-873a-cab67cc5f1b2" xsi:nil="true"/>
    <Providers xmlns="6d93d202-47fc-4405-873a-cab67cc5f1b2" xsi:nil="true"/>
    <SourceTitle xmlns="6d93d202-47fc-4405-873a-cab67cc5f1b2">Thème scolaire - Tableau</SourceTitle>
    <TemplateTemplateType xmlns="6d93d202-47fc-4405-873a-cab67cc5f1b2">PowerPoint 12 Default</TemplateTemplateType>
    <TimesCloned xmlns="6d93d202-47fc-4405-873a-cab67cc5f1b2" xsi:nil="true"/>
    <ClipArtFilename xmlns="6d93d202-47fc-4405-873a-cab67cc5f1b2" xsi:nil="true"/>
    <APDescription xmlns="6d93d202-47fc-4405-873a-cab67cc5f1b2" xsi:nil="true"/>
    <TPApplication xmlns="6d93d202-47fc-4405-873a-cab67cc5f1b2">PowerPoint</TPApplication>
    <CSXHash xmlns="6d93d202-47fc-4405-873a-cab67cc5f1b2">ss0zKHNIUlCJDQUAUdjAFskbre4=</CSXHash>
    <PrimaryImageGen xmlns="6d93d202-47fc-4405-873a-cab67cc5f1b2">true</PrimaryImageGen>
    <ContentItem xmlns="6d93d202-47fc-4405-873a-cab67cc5f1b2" xsi:nil="true"/>
    <IsDeleted xmlns="6d93d202-47fc-4405-873a-cab67cc5f1b2">false</IsDeleted>
    <ShowIn xmlns="6d93d202-47fc-4405-873a-cab67cc5f1b2">Show everywhere</ShowIn>
    <BugNumber xmlns="6d93d202-47fc-4405-873a-cab67cc5f1b2" xsi:nil="true"/>
    <LegacyData xmlns="6d93d202-47fc-4405-873a-cab67cc5f1b2">ListingID:;Manager:;BuildStatus:Publish Passed;MockupPath:</LegacyData>
    <TPLaunchHelpLink xmlns="6d93d202-47fc-4405-873a-cab67cc5f1b2" xsi:nil="true"/>
    <Milestone xmlns="6d93d202-47fc-4405-873a-cab67cc5f1b2" xsi:nil="true"/>
    <UANotes xmlns="6d93d202-47fc-4405-873a-cab67cc5f1b2" xsi:nil="true"/>
    <Description0 xmlns="64acb2c5-0a2b-4bda-bd34-58e36cbb80d2" xsi:nil="true"/>
    <IntlLangReviewer xmlns="6d93d202-47fc-4405-873a-cab67cc5f1b2" xsi:nil="true"/>
    <IntlLocPriority xmlns="6d93d202-47fc-4405-873a-cab67cc5f1b2" xsi:nil="true"/>
    <OpenTemplate xmlns="6d93d202-47fc-4405-873a-cab67cc5f1b2">true</OpenTemplate>
    <Provider xmlns="6d93d202-47fc-4405-873a-cab67cc5f1b2" xsi:nil="true"/>
    <CSXSubmissionDate xmlns="6d93d202-47fc-4405-873a-cab67cc5f1b2">2009-10-11T07:00:00+00:00</CSXSubmissionDate>
    <TPClientViewer xmlns="6d93d202-47fc-4405-873a-cab67cc5f1b2" xsi:nil="true"/>
    <DSATActionTaken xmlns="6d93d202-47fc-4405-873a-cab67cc5f1b2" xsi:nil="true"/>
    <APEditor xmlns="6d93d202-47fc-4405-873a-cab67cc5f1b2">
      <UserInfo>
        <DisplayName>_o14migrate</DisplayName>
        <AccountId>266</AccountId>
        <AccountType/>
      </UserInfo>
    </APEditor>
    <TPInstallLocation xmlns="6d93d202-47fc-4405-873a-cab67cc5f1b2">{My Templates}</TPInstallLocation>
    <OutputCachingOn xmlns="6d93d202-47fc-4405-873a-cab67cc5f1b2">false</OutputCachingOn>
    <ParentAssetId xmlns="6d93d202-47fc-4405-873a-cab67cc5f1b2" xsi:nil="true"/>
    <LocManualTestRequired xmlns="6d93d202-47fc-4405-873a-cab67cc5f1b2">false</LocManualTestRequired>
    <LocalizationTagsTaxHTField0 xmlns="6d93d202-47fc-4405-873a-cab67cc5f1b2">
      <Terms xmlns="http://schemas.microsoft.com/office/infopath/2007/PartnerControls"/>
    </LocalizationTagsTaxHTField0>
    <CampaignTagsTaxHTField0 xmlns="6d93d202-47fc-4405-873a-cab67cc5f1b2">
      <Terms xmlns="http://schemas.microsoft.com/office/infopath/2007/PartnerControls"/>
    </CampaignTagsTaxHTField0>
    <LocLastLocAttemptVersionLookup xmlns="6d93d202-47fc-4405-873a-cab67cc5f1b2">169811</LocLastLocAttemptVersionLookup>
    <InternalTagsTaxHTField0 xmlns="6d93d202-47fc-4405-873a-cab67cc5f1b2">
      <Terms xmlns="http://schemas.microsoft.com/office/infopath/2007/PartnerControls"/>
    </InternalTagsTaxHTField0>
    <LocRecommendedHandoff xmlns="6d93d202-47fc-4405-873a-cab67cc5f1b2" xsi:nil="true"/>
    <BlockPublish xmlns="6d93d202-47fc-4405-873a-cab67cc5f1b2">false</BlockPublish>
    <LocComments xmlns="6d93d202-47fc-4405-873a-cab67cc5f1b2" xsi:nil="true"/>
    <TaxCatchAll xmlns="6d93d202-47fc-4405-873a-cab67cc5f1b2"/>
    <OriginalRelease xmlns="6d93d202-47fc-4405-873a-cab67cc5f1b2">14</OriginalRelease>
    <RecommendationsModifier xmlns="6d93d202-47fc-4405-873a-cab67cc5f1b2" xsi:nil="true"/>
    <ScenarioTagsTaxHTField0 xmlns="6d93d202-47fc-4405-873a-cab67cc5f1b2">
      <Terms xmlns="http://schemas.microsoft.com/office/infopath/2007/PartnerControls"/>
    </ScenarioTagsTaxHTField0>
    <FeatureTagsTaxHTField0 xmlns="6d93d202-47fc-4405-873a-cab67cc5f1b2">
      <Terms xmlns="http://schemas.microsoft.com/office/infopath/2007/PartnerControls"/>
    </FeatureTagsTaxHTField0>
    <LocMarketGroupTiers2 xmlns="6d93d202-47fc-4405-873a-cab67cc5f1b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9924D1ECC420D47A2456556BC94F7370400BDF4491DEA4973499845289601F88B9F" ma:contentTypeVersion="55" ma:contentTypeDescription="Create a new document." ma:contentTypeScope="" ma:versionID="41eb558a2b826e6e4f9defd990175bec">
  <xsd:schema xmlns:xsd="http://www.w3.org/2001/XMLSchema" xmlns:xs="http://www.w3.org/2001/XMLSchema" xmlns:p="http://schemas.microsoft.com/office/2006/metadata/properties" xmlns:ns2="6d93d202-47fc-4405-873a-cab67cc5f1b2" xmlns:ns3="64acb2c5-0a2b-4bda-bd34-58e36cbb80d2" targetNamespace="http://schemas.microsoft.com/office/2006/metadata/properties" ma:root="true" ma:fieldsID="19deea0185cf7bc57eee9b90b1ba2ace" ns2:_="" ns3:_="">
    <xsd:import namespace="6d93d202-47fc-4405-873a-cab67cc5f1b2"/>
    <xsd:import namespace="64acb2c5-0a2b-4bda-bd34-58e36cbb80d2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93d202-47fc-4405-873a-cab67cc5f1b2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dc79c007-7f28-4db9-9ba1-525d19a3279b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0C6DD30-196A-4C6B-B1BF-A43F3B8ACD4F}" ma:internalName="CSXSubmissionMarket" ma:readOnly="false" ma:showField="MarketName" ma:web="6d93d202-47fc-4405-873a-cab67cc5f1b2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bb16b974-ed24-4278-8820-8e232d38904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7E2D4CA2-442A-4FDA-AA57-71B8C7B2C53C}" ma:internalName="InProjectListLookup" ma:readOnly="true" ma:showField="InProjectLis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fd9a49dc-3dbf-4047-b62d-1d587abe7b40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7E2D4CA2-442A-4FDA-AA57-71B8C7B2C53C}" ma:internalName="LastCompleteVersionLookup" ma:readOnly="true" ma:showField="LastComplete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7E2D4CA2-442A-4FDA-AA57-71B8C7B2C53C}" ma:internalName="LastPreviewErrorLookup" ma:readOnly="true" ma:showField="LastPreview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7E2D4CA2-442A-4FDA-AA57-71B8C7B2C53C}" ma:internalName="LastPreviewResultLookup" ma:readOnly="true" ma:showField="LastPreview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7E2D4CA2-442A-4FDA-AA57-71B8C7B2C53C}" ma:internalName="LastPreviewAttemptDateLookup" ma:readOnly="true" ma:showField="LastPreview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7E2D4CA2-442A-4FDA-AA57-71B8C7B2C53C}" ma:internalName="LastPreviewedByLookup" ma:readOnly="true" ma:showField="LastPreview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7E2D4CA2-442A-4FDA-AA57-71B8C7B2C53C}" ma:internalName="LastPreviewTimeLookup" ma:readOnly="true" ma:showField="LastPreview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7E2D4CA2-442A-4FDA-AA57-71B8C7B2C53C}" ma:internalName="LastPreviewVersionLookup" ma:readOnly="true" ma:showField="LastPreview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7E2D4CA2-442A-4FDA-AA57-71B8C7B2C53C}" ma:internalName="LastPublishErrorLookup" ma:readOnly="true" ma:showField="LastPublish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7E2D4CA2-442A-4FDA-AA57-71B8C7B2C53C}" ma:internalName="LastPublishResultLookup" ma:readOnly="true" ma:showField="LastPublish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7E2D4CA2-442A-4FDA-AA57-71B8C7B2C53C}" ma:internalName="LastPublishAttemptDateLookup" ma:readOnly="true" ma:showField="LastPublish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7E2D4CA2-442A-4FDA-AA57-71B8C7B2C53C}" ma:internalName="LastPublishedByLookup" ma:readOnly="true" ma:showField="LastPublish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7E2D4CA2-442A-4FDA-AA57-71B8C7B2C53C}" ma:internalName="LastPublishTimeLookup" ma:readOnly="true" ma:showField="LastPublish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7E2D4CA2-442A-4FDA-AA57-71B8C7B2C53C}" ma:internalName="LastPublishVersionLookup" ma:readOnly="true" ma:showField="LastPublish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4CDE398E-75A7-4993-8C61-2BFD31F64754}" ma:internalName="LocLastLocAttemptVersionLookup" ma:readOnly="false" ma:showField="LastLocAttemptVersion" ma:web="6d93d202-47fc-4405-873a-cab67cc5f1b2">
      <xsd:simpleType>
        <xsd:restriction base="dms:Lookup"/>
      </xsd:simpleType>
    </xsd:element>
    <xsd:element name="LocLastLocAttemptVersionTypeLookup" ma:index="72" nillable="true" ma:displayName="Loc Last Loc Attempt Version Type" ma:default="" ma:list="{4CDE398E-75A7-4993-8C61-2BFD31F64754}" ma:internalName="LocLastLocAttemptVersionTypeLookup" ma:readOnly="true" ma:showField="LastLocAttemptVersionType" ma:web="6d93d202-47fc-4405-873a-cab67cc5f1b2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4CDE398E-75A7-4993-8C61-2BFD31F64754}" ma:internalName="LocNewPublishedVersionLookup" ma:readOnly="true" ma:showField="NewPublishedVersion" ma:web="6d93d202-47fc-4405-873a-cab67cc5f1b2">
      <xsd:simpleType>
        <xsd:restriction base="dms:Lookup"/>
      </xsd:simpleType>
    </xsd:element>
    <xsd:element name="LocOverallHandbackStatusLookup" ma:index="76" nillable="true" ma:displayName="Loc Overall Handback Status" ma:default="" ma:list="{4CDE398E-75A7-4993-8C61-2BFD31F64754}" ma:internalName="LocOverallHandbackStatusLookup" ma:readOnly="true" ma:showField="OverallHandbackStatus" ma:web="6d93d202-47fc-4405-873a-cab67cc5f1b2">
      <xsd:simpleType>
        <xsd:restriction base="dms:Lookup"/>
      </xsd:simpleType>
    </xsd:element>
    <xsd:element name="LocOverallLocStatusLookup" ma:index="77" nillable="true" ma:displayName="Loc Overall Localize Status" ma:default="" ma:list="{4CDE398E-75A7-4993-8C61-2BFD31F64754}" ma:internalName="LocOverallLocStatusLookup" ma:readOnly="true" ma:showField="OverallLocStatus" ma:web="6d93d202-47fc-4405-873a-cab67cc5f1b2">
      <xsd:simpleType>
        <xsd:restriction base="dms:Lookup"/>
      </xsd:simpleType>
    </xsd:element>
    <xsd:element name="LocOverallPreviewStatusLookup" ma:index="78" nillable="true" ma:displayName="Loc Overall Preview Status" ma:default="" ma:list="{4CDE398E-75A7-4993-8C61-2BFD31F64754}" ma:internalName="LocOverallPreviewStatusLookup" ma:readOnly="true" ma:showField="OverallPreviewStatus" ma:web="6d93d202-47fc-4405-873a-cab67cc5f1b2">
      <xsd:simpleType>
        <xsd:restriction base="dms:Lookup"/>
      </xsd:simpleType>
    </xsd:element>
    <xsd:element name="LocOverallPublishStatusLookup" ma:index="79" nillable="true" ma:displayName="Loc Overall Publish Status" ma:default="" ma:list="{4CDE398E-75A7-4993-8C61-2BFD31F64754}" ma:internalName="LocOverallPublishStatusLookup" ma:readOnly="true" ma:showField="OverallPublishStatus" ma:web="6d93d202-47fc-4405-873a-cab67cc5f1b2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4CDE398E-75A7-4993-8C61-2BFD31F64754}" ma:internalName="LocProcessedForHandoffsLookup" ma:readOnly="true" ma:showField="ProcessedForHandoffs" ma:web="6d93d202-47fc-4405-873a-cab67cc5f1b2">
      <xsd:simpleType>
        <xsd:restriction base="dms:Lookup"/>
      </xsd:simpleType>
    </xsd:element>
    <xsd:element name="LocProcessedForMarketsLookup" ma:index="82" nillable="true" ma:displayName="Loc Processed For Markets" ma:default="" ma:list="{4CDE398E-75A7-4993-8C61-2BFD31F64754}" ma:internalName="LocProcessedForMarketsLookup" ma:readOnly="true" ma:showField="ProcessedForMarkets" ma:web="6d93d202-47fc-4405-873a-cab67cc5f1b2">
      <xsd:simpleType>
        <xsd:restriction base="dms:Lookup"/>
      </xsd:simpleType>
    </xsd:element>
    <xsd:element name="LocPublishedDependentAssetsLookup" ma:index="83" nillable="true" ma:displayName="Loc Published Dependent Assets" ma:default="" ma:list="{4CDE398E-75A7-4993-8C61-2BFD31F64754}" ma:internalName="LocPublishedDependentAssetsLookup" ma:readOnly="true" ma:showField="PublishedDependentAssets" ma:web="6d93d202-47fc-4405-873a-cab67cc5f1b2">
      <xsd:simpleType>
        <xsd:restriction base="dms:Lookup"/>
      </xsd:simpleType>
    </xsd:element>
    <xsd:element name="LocPublishedLinkedAssetsLookup" ma:index="84" nillable="true" ma:displayName="Loc Published Linked Assets" ma:default="" ma:list="{4CDE398E-75A7-4993-8C61-2BFD31F64754}" ma:internalName="LocPublishedLinkedAssetsLookup" ma:readOnly="true" ma:showField="PublishedLinkedAssets" ma:web="6d93d202-47fc-4405-873a-cab67cc5f1b2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db560eb5-700a-4f94-8fda-b57de4261f12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0C6DD30-196A-4C6B-B1BF-A43F3B8ACD4F}" ma:internalName="Markets" ma:readOnly="false" ma:showField="MarketNa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7E2D4CA2-442A-4FDA-AA57-71B8C7B2C53C}" ma:internalName="NumOfRatingsLookup" ma:readOnly="true" ma:showField="NumOfRating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7E2D4CA2-442A-4FDA-AA57-71B8C7B2C53C}" ma:internalName="PublishStatusLookup" ma:readOnly="false" ma:showField="PublishStatu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6e3f7319-fb8f-4449-8902-000ab73a8566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11d213f5-ec09-44b6-a8be-9da225be7a8d}" ma:internalName="TaxCatchAll" ma:showField="CatchAllData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11d213f5-ec09-44b6-a8be-9da225be7a8d}" ma:internalName="TaxCatchAllLabel" ma:readOnly="true" ma:showField="CatchAllDataLabel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acb2c5-0a2b-4bda-bd34-58e36cbb80d2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2747C5D-44CC-4937-A2C5-DA35419FCC72}">
  <ds:schemaRefs>
    <ds:schemaRef ds:uri="http://schemas.microsoft.com/office/2006/metadata/properties"/>
    <ds:schemaRef ds:uri="http://schemas.microsoft.com/office/infopath/2007/PartnerControls"/>
    <ds:schemaRef ds:uri="6d93d202-47fc-4405-873a-cab67cc5f1b2"/>
    <ds:schemaRef ds:uri="64acb2c5-0a2b-4bda-bd34-58e36cbb80d2"/>
  </ds:schemaRefs>
</ds:datastoreItem>
</file>

<file path=customXml/itemProps2.xml><?xml version="1.0" encoding="utf-8"?>
<ds:datastoreItem xmlns:ds="http://schemas.openxmlformats.org/officeDocument/2006/customXml" ds:itemID="{CB37F245-BE3C-49AA-83F5-DB2AF6A2FA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93d202-47fc-4405-873a-cab67cc5f1b2"/>
    <ds:schemaRef ds:uri="64acb2c5-0a2b-4bda-bd34-58e36cbb80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A84CB0-EC57-44F0-B460-1496A299A3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 scolaire - Tableau</Template>
  <TotalTime>2601</TotalTime>
  <Words>166</Words>
  <Application>Microsoft Office PowerPoint</Application>
  <PresentationFormat>Affichage à l'écran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Cambria Math</vt:lpstr>
      <vt:lpstr>Thème Office</vt:lpstr>
      <vt:lpstr>Révision : la statique analytique</vt:lpstr>
      <vt:lpstr>La cisaille à main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Dominique FICHOT</dc:creator>
  <cp:lastModifiedBy>Dominique FICHOT</cp:lastModifiedBy>
  <cp:revision>5</cp:revision>
  <dcterms:created xsi:type="dcterms:W3CDTF">2025-09-08T14:08:00Z</dcterms:created>
  <dcterms:modified xsi:type="dcterms:W3CDTF">2025-09-11T05:17:19Z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0x01010069924D1ECC420D47A2456556BC94F7370400BDF4491DEA4973499845289601F88B9F</vt:lpwstr>
  </property>
  <property fmtid="{D5CDD505-2E9C-101B-9397-08002B2CF9AE}" pid="3" name="Applications">
    <vt:lpwstr>53;#PowerPoint 12</vt:lpwstr>
  </property>
  <property fmtid="{D5CDD505-2E9C-101B-9397-08002B2CF9AE}" pid="4" name="Order">
    <vt:r8>8589600</vt:r8>
  </property>
  <property fmtid="{D5CDD505-2E9C-101B-9397-08002B2CF9AE}" pid="5" name="APTrustLevel">
    <vt:r8>3</vt:r8>
  </property>
</Properties>
</file>