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8" r:id="rId6"/>
    <p:sldId id="290" r:id="rId7"/>
    <p:sldId id="262" r:id="rId8"/>
    <p:sldId id="277" r:id="rId9"/>
    <p:sldId id="286" r:id="rId10"/>
    <p:sldId id="264" r:id="rId11"/>
    <p:sldId id="263" r:id="rId12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474" autoAdjust="0"/>
  </p:normalViewPr>
  <p:slideViewPr>
    <p:cSldViewPr snapToGrid="0">
      <p:cViewPr varScale="1">
        <p:scale>
          <a:sx n="96" d="100"/>
          <a:sy n="96" d="100"/>
        </p:scale>
        <p:origin x="1092" y="90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28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fr-FR" sz="1200"/>
            </a:lvl1pPr>
          </a:lstStyle>
          <a:p>
            <a:pPr rtl="0"/>
            <a:fld id="{2CFDBA2A-F489-43A0-B0BF-C99938E31F1B}" type="datetime1">
              <a:rPr lang="fr-FR" smtClean="0"/>
              <a:t>07/01/2024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fr-FR" sz="1200"/>
            </a:lvl1pPr>
          </a:lstStyle>
          <a:p>
            <a:pPr rtl="0"/>
            <a:fld id="{BBEB6193-5AA7-489B-8575-00593FC261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fr-FR" sz="1200"/>
            </a:lvl1pPr>
          </a:lstStyle>
          <a:p>
            <a:fld id="{98BD74B4-7A15-45F0-A27E-40F377658F7E}" type="datetime1">
              <a:rPr lang="fr-FR" smtClean="0"/>
              <a:pPr/>
              <a:t>07/01/2024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fr-FR"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fr-FR" sz="1200"/>
            </a:lvl1pPr>
          </a:lstStyle>
          <a:p>
            <a:pPr rtl="0"/>
            <a:fld id="{10895658-EA1F-4910-80AB-4DA76E16747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08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478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8310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189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751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502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355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34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rtlCol="0" anchor="b"/>
          <a:lstStyle>
            <a:lvl1pPr algn="l">
              <a:defRPr lang="fr-FR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lang="fr-FR" sz="1800">
                <a:solidFill>
                  <a:schemeClr val="tx2"/>
                </a:solidFill>
              </a:defRPr>
            </a:lvl1pPr>
            <a:lvl2pPr marL="457200" indent="0" algn="ctr">
              <a:buNone/>
              <a:defRPr lang="fr-FR" sz="2000"/>
            </a:lvl2pPr>
            <a:lvl3pPr marL="914400" indent="0" algn="ctr">
              <a:buNone/>
              <a:defRPr lang="fr-FR" sz="1800"/>
            </a:lvl3pPr>
            <a:lvl4pPr marL="1371600" indent="0" algn="ctr">
              <a:buNone/>
              <a:defRPr lang="fr-FR" sz="1600"/>
            </a:lvl4pPr>
            <a:lvl5pPr marL="1828800" indent="0" algn="ctr">
              <a:buNone/>
              <a:defRPr lang="fr-FR" sz="1600"/>
            </a:lvl5pPr>
            <a:lvl6pPr marL="2286000" indent="0" algn="ctr">
              <a:buNone/>
              <a:defRPr lang="fr-FR" sz="1600"/>
            </a:lvl6pPr>
            <a:lvl7pPr marL="2743200" indent="0" algn="ctr">
              <a:buNone/>
              <a:defRPr lang="fr-FR" sz="1600"/>
            </a:lvl7pPr>
            <a:lvl8pPr marL="3200400" indent="0" algn="ctr">
              <a:buNone/>
              <a:defRPr lang="fr-FR" sz="1600"/>
            </a:lvl8pPr>
            <a:lvl9pPr marL="3657600" indent="0" algn="ctr">
              <a:buNone/>
              <a:defRPr lang="fr-FR" sz="1600"/>
            </a:lvl9pPr>
          </a:lstStyle>
          <a:p>
            <a:pPr rtl="0"/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5" name="Rectangle 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grpSp>
        <p:nvGrpSpPr>
          <p:cNvPr id="116" name="Groupe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e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e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e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e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e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e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e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e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e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e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e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92" name="Ovale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95" name="Ovale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98" name="Ovale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02" name="Ovale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05" name="Ovale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08" name="Ovale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10" name="Ovale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113" name="Ovale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23" name="Forme libre : Forme 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5" name="Ovale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297" name="Graphisme 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sme 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Connecteur droit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du marché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fr-FR" sz="1000"/>
            </a:lvl2pPr>
            <a:lvl3pPr>
              <a:defRPr lang="fr-FR" sz="1000"/>
            </a:lvl3pPr>
            <a:lvl4pPr>
              <a:defRPr lang="fr-FR" sz="1000"/>
            </a:lvl4pPr>
            <a:lvl5pPr>
              <a:defRPr lang="fr-FR" sz="1000"/>
            </a:lvl5pPr>
          </a:lstStyle>
          <a:p>
            <a:pPr lvl="0" rtl="0"/>
            <a:r>
              <a:rPr lang="fr-FR"/>
              <a:t>Ajouter du texte</a:t>
            </a:r>
          </a:p>
        </p:txBody>
      </p:sp>
      <p:sp>
        <p:nvSpPr>
          <p:cNvPr id="30" name="Espace réservé du texte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fr-FR" sz="1000"/>
            </a:lvl2pPr>
            <a:lvl3pPr>
              <a:defRPr lang="fr-FR" sz="1000"/>
            </a:lvl3pPr>
            <a:lvl4pPr>
              <a:defRPr lang="fr-FR" sz="1000"/>
            </a:lvl4pPr>
            <a:lvl5pPr>
              <a:defRPr lang="fr-FR" sz="1000"/>
            </a:lvl5pPr>
          </a:lstStyle>
          <a:p>
            <a:pPr lvl="0" rtl="0"/>
            <a:r>
              <a:rPr lang="fr-FR"/>
              <a:t>Ajouter du texte</a:t>
            </a:r>
          </a:p>
        </p:txBody>
      </p:sp>
      <p:sp>
        <p:nvSpPr>
          <p:cNvPr id="32" name="Espace réservé du texte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fr-FR" sz="1000"/>
            </a:lvl2pPr>
            <a:lvl3pPr>
              <a:defRPr lang="fr-FR" sz="1000"/>
            </a:lvl3pPr>
            <a:lvl4pPr>
              <a:defRPr lang="fr-FR" sz="1000"/>
            </a:lvl4pPr>
            <a:lvl5pPr>
              <a:defRPr lang="fr-FR" sz="1000"/>
            </a:lvl5pPr>
          </a:lstStyle>
          <a:p>
            <a:pPr lvl="0" rtl="0"/>
            <a:r>
              <a:rPr lang="fr-FR"/>
              <a:t>Ajouter du texte</a:t>
            </a:r>
          </a:p>
        </p:txBody>
      </p:sp>
      <p:sp>
        <p:nvSpPr>
          <p:cNvPr id="63" name="Espace réservé de la date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>
                <a:solidFill>
                  <a:schemeClr val="tx2"/>
                </a:solidFill>
              </a:defRPr>
            </a:lvl1pPr>
            <a:lvl2pPr>
              <a:defRPr lang="fr-FR" sz="1600">
                <a:solidFill>
                  <a:schemeClr val="tx2"/>
                </a:solidFill>
              </a:defRPr>
            </a:lvl2pPr>
            <a:lvl3pPr>
              <a:defRPr lang="fr-FR" sz="1600">
                <a:solidFill>
                  <a:schemeClr val="tx2"/>
                </a:solidFill>
              </a:defRPr>
            </a:lvl3pPr>
            <a:lvl4pPr>
              <a:defRPr lang="fr-FR" sz="1600">
                <a:solidFill>
                  <a:schemeClr val="tx2"/>
                </a:solidFill>
              </a:defRPr>
            </a:lvl4pPr>
            <a:lvl5pPr>
              <a:defRPr lang="fr-F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6" name="Espace réservé du texte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>
                <a:solidFill>
                  <a:schemeClr val="tx2"/>
                </a:solidFill>
              </a:defRPr>
            </a:lvl1pPr>
            <a:lvl2pPr>
              <a:defRPr lang="fr-FR" sz="1600">
                <a:solidFill>
                  <a:schemeClr val="tx2"/>
                </a:solidFill>
              </a:defRPr>
            </a:lvl2pPr>
            <a:lvl3pPr>
              <a:defRPr lang="fr-FR" sz="1600">
                <a:solidFill>
                  <a:schemeClr val="tx2"/>
                </a:solidFill>
              </a:defRPr>
            </a:lvl3pPr>
            <a:lvl4pPr>
              <a:defRPr lang="fr-FR" sz="1600">
                <a:solidFill>
                  <a:schemeClr val="tx2"/>
                </a:solidFill>
              </a:defRPr>
            </a:lvl4pPr>
            <a:lvl5pPr>
              <a:defRPr lang="fr-F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8" name="Espace réservé du texte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>
                <a:solidFill>
                  <a:schemeClr val="tx2"/>
                </a:solidFill>
              </a:defRPr>
            </a:lvl1pPr>
            <a:lvl2pPr>
              <a:defRPr lang="fr-FR" sz="1600">
                <a:solidFill>
                  <a:schemeClr val="tx2"/>
                </a:solidFill>
              </a:defRPr>
            </a:lvl2pPr>
            <a:lvl3pPr>
              <a:defRPr lang="fr-FR" sz="1600">
                <a:solidFill>
                  <a:schemeClr val="tx2"/>
                </a:solidFill>
              </a:defRPr>
            </a:lvl3pPr>
            <a:lvl4pPr>
              <a:defRPr lang="fr-FR" sz="1600">
                <a:solidFill>
                  <a:schemeClr val="tx2"/>
                </a:solidFill>
              </a:defRPr>
            </a:lvl4pPr>
            <a:lvl5pPr>
              <a:defRPr lang="fr-F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4" name="Forme libre : Forme 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48" name="Graphisme 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sme 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e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e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64" name="Espace réservé du pied de page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65" name="Espace réservé du numéro de diapositive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2" name="Image 11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 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orme libre : Forme 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1" name="Graphisme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33" name="Espace réservé du pied de page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du concou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  <a:endParaRPr lang="fr-FR" dirty="0"/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 rtlCol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 rtlCol="0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TITRE DU QUADRANT</a:t>
            </a:r>
          </a:p>
        </p:txBody>
      </p:sp>
      <p:pic>
        <p:nvPicPr>
          <p:cNvPr id="5" name="Graphisme 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sme 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9" name="Graphisme 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12" name="Graphisme 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e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orme libre : Form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90" name="Forme libre : Forme 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9" name="Forme libre : Forme 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8" name="Forme libre : Forme 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7" name="Forme libre : Forme 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6" name="Forme libre : Forme 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5" name="Forme libre : Forme 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4" name="Forme libre : Forme 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3" name="Forme libre : Forme 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2" name="Forme libre : Form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1" name="Forme libre : Forme 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80" name="Forme libre : Forme 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9" name="Forme libre : Forme 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8" name="Forme libre : Form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7" name="Forme libre : Form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6" name="Forme libre : Forme 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  <p:sp>
              <p:nvSpPr>
                <p:cNvPr id="73" name="Forme libre : Form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fr-FR"/>
                  </a:defPPr>
                </a:lstStyle>
                <a:p>
                  <a:pPr algn="ctr" rtl="0"/>
                  <a:endParaRPr lang="fr-FR" dirty="0"/>
                </a:p>
              </p:txBody>
            </p:sp>
          </p:grpSp>
          <p:sp>
            <p:nvSpPr>
              <p:cNvPr id="101" name="Forme libre : Form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33" name="Forme libre : Form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55" name="Forme libre : Forme 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4" name="Forme libre : Form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3" name="Forme libre : Form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2" name="Forme libre : Form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1" name="Forme libre : Form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50" name="Forme libre : Form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9" name="Forme libre : Form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8" name="Forme libre : Form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7" name="Forme libre : Form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6" name="Forme libre : Form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5" name="Forme libre : Form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4" name="Forme libre : Form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3" name="Forme libre : Forme 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2" name="Forme libre : Form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1" name="Forme libre : Form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40" name="Forme libre : Form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39" name="Forme libre : Form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38" name="Forme libre : Form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37" name="Forme libre : Forme 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fr-FR"/>
                </a:defPPr>
              </a:lstStyle>
              <a:p>
                <a:pPr rtl="0"/>
                <a:endParaRPr lang="fr-FR" dirty="0"/>
              </a:p>
            </p:txBody>
          </p:sp>
          <p:sp>
            <p:nvSpPr>
              <p:cNvPr id="163" name="Forme libre : Form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4" name="Forme libre : Forme 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3" name="Forme libre : Form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2" name="Forme libre : Form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1" name="Forme libre : Form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80" name="Forme libre : Form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9" name="Forme libre : Form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8" name="Forme libre : Form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7" name="Forme libre : Form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6" name="Forme libre : Form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5" name="Forme libre : Form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4" name="Forme libre : Form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3" name="Forme libre : Form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2" name="Forme libre : Form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1" name="Forme libre : Form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70" name="Forme libre : Form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69" name="Forme libre : Form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68" name="Forme libre : Form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67" name="Forme libre : Forme 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</p:grpSp>
      <p:sp>
        <p:nvSpPr>
          <p:cNvPr id="94" name="Espace réservé du texte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8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2" name="Espace réservé du texte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1" name="Espace réservé du texte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5" name="Espace réservé du texte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4" name="Espace réservé du texte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3" name="Espace réservé du texte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2" name="Espace réservé du texte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09" name="Espace réservé de la date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210" name="Espace réservé du pied de page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211" name="Espace réservé du numéro de diapositiv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avec sous-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 rtlCol="0">
            <a:noAutofit/>
          </a:bodyPr>
          <a:lstStyle>
            <a:lvl1pPr marL="0" indent="0">
              <a:buNone/>
              <a:defRPr lang="fr-FR" sz="1800"/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fr-FR" sz="1600"/>
            </a:lvl1pPr>
            <a:lvl2pPr>
              <a:lnSpc>
                <a:spcPts val="2000"/>
              </a:lnSpc>
              <a:defRPr lang="fr-FR" sz="1600"/>
            </a:lvl2pPr>
            <a:lvl3pPr>
              <a:lnSpc>
                <a:spcPts val="2000"/>
              </a:lnSpc>
              <a:defRPr lang="fr-FR" sz="1600"/>
            </a:lvl3pPr>
            <a:lvl4pPr>
              <a:lnSpc>
                <a:spcPts val="2000"/>
              </a:lnSpc>
              <a:defRPr lang="fr-FR" sz="1600"/>
            </a:lvl4pPr>
            <a:lvl5pPr>
              <a:lnSpc>
                <a:spcPts val="2000"/>
              </a:lnSpc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2" name="Image 11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 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orme libre : Forme 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1" name="Graphisme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33" name="Espace réservé du pied de page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34" name="Espace réservé du numéro de diapositive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ronolog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  <a:endParaRPr lang="fr-FR" dirty="0"/>
          </a:p>
        </p:txBody>
      </p:sp>
      <p:sp>
        <p:nvSpPr>
          <p:cNvPr id="35" name="Espace réservé du texte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36" name="Espace réservé du texte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59" name="Espace réservé du texte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61" name="Espace réservé du texte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2" name="Espace réservé du texte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9" name="Espace réservé du texte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fr-FR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fr-FR"/>
              <a:t>Année</a:t>
            </a:r>
            <a:endParaRPr lang="fr-FR" dirty="0"/>
          </a:p>
        </p:txBody>
      </p:sp>
      <p:sp>
        <p:nvSpPr>
          <p:cNvPr id="10" name="Espace réservé du texte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2" name="Espace réservé du texte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fr-FR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fr-FR"/>
              <a:t>Année</a:t>
            </a:r>
            <a:endParaRPr lang="fr-FR" dirty="0"/>
          </a:p>
        </p:txBody>
      </p:sp>
      <p:sp>
        <p:nvSpPr>
          <p:cNvPr id="23" name="Espace réservé du texte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4" name="Espace réservé du texte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5" name="Espace réservé du texte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6" name="Espace réservé du texte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7" name="Espace réservé du texte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8" name="Espace réservé du texte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29" name="Espace réservé du texte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1" name="Espace réservé du texte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2" name="Espace réservé du texte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0" name="Espace réservé du texte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3" name="Espace réservé du texte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4" name="Espace réservé du texte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fr-F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fr-FR"/>
              <a:t>MM</a:t>
            </a:r>
            <a:endParaRPr lang="fr-FR" dirty="0"/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sme 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space réservé du texte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4" name="Espace réservé du texte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65" name="Espace réservé du texte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67" name="Espace réservé du texte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fr-F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/>
              <a:t>Titre de l’élément</a:t>
            </a:r>
            <a:endParaRPr lang="fr-FR" dirty="0"/>
          </a:p>
        </p:txBody>
      </p:sp>
      <p:sp>
        <p:nvSpPr>
          <p:cNvPr id="68" name="Espace réservé du texte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fr-F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fr-FR"/>
              <a:t>Mois, Année</a:t>
            </a:r>
            <a:endParaRPr lang="fr-FR" dirty="0"/>
          </a:p>
        </p:txBody>
      </p:sp>
      <p:sp>
        <p:nvSpPr>
          <p:cNvPr id="40" name="Espace réservé de la date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41" name="Espace réservé du pied de page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42" name="Espace réservé du numéro de diapositive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 rtlCol="0">
            <a:normAutofit/>
          </a:bodyPr>
          <a:lstStyle>
            <a:lvl1pPr marL="0" indent="0">
              <a:buNone/>
              <a:defRPr lang="fr-FR" sz="1600"/>
            </a:lvl1pPr>
            <a:lvl2pPr marL="457200" indent="0">
              <a:buNone/>
              <a:defRPr lang="fr-FR" sz="1600"/>
            </a:lvl2pPr>
            <a:lvl3pPr marL="914400" indent="0">
              <a:buNone/>
              <a:defRPr lang="fr-FR" sz="1600"/>
            </a:lvl3pPr>
            <a:lvl4pPr marL="1371600" indent="0">
              <a:buNone/>
              <a:defRPr lang="fr-FR" sz="1600"/>
            </a:lvl4pPr>
            <a:lvl5pPr marL="1828800" indent="0"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 –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9" name="Espace réservé d’image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3" name="Espace réservé d’image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9" name="Espace réservé d’image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16" name="Espace réservé d’image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pic>
        <p:nvPicPr>
          <p:cNvPr id="6" name="Graphisme 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Espace réservé de la date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33" name="Espace réservé du pied de page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46" name="Espace réservé du numéro de diapositive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 –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9" name="Espace réservé d’image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3" name="Espace réservé d’image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9" name="Espace réservé d’image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16" name="Espace réservé d’image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34" name="Espace réservé d’image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35" name="Espace réservé du texte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36" name="Espace réservé du texte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37" name="Espace réservé d’image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38" name="Espace réservé du texte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39" name="Espace réservé du texte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43" name="Espace réservé d’image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4" name="Espace réservé du texte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45" name="Espace réservé du texte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Fonction</a:t>
            </a:r>
          </a:p>
        </p:txBody>
      </p:sp>
      <p:sp>
        <p:nvSpPr>
          <p:cNvPr id="40" name="Espace réservé d’image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1" name="Espace réservé du texte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42" name="Espace réservé du texte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fr-F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fr-F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fr-FR"/>
              <a:t>Titre</a:t>
            </a:r>
          </a:p>
        </p:txBody>
      </p:sp>
      <p:pic>
        <p:nvPicPr>
          <p:cNvPr id="49" name="Graphisme 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Espace réservé de la date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51" name="Espace réservé du pied de page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52" name="Espace réservé du numéro de diapositive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em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2" name="Rectangle 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4" name="Image 13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20" name="Forme libre : Forme 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2" name="Graphisme 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1" name="Espace réservé du texte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5" name="Espace réservé du texte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 rtlCol="0">
            <a:noAutofit/>
          </a:bodyPr>
          <a:lstStyle>
            <a:lvl1pPr marL="0" indent="0" algn="r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58" name="Espace réservé du texte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2" name="Espace réservé du texte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6" name="Espace réservé du texte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59" name="Espace réservé du texte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3" name="Espace réservé du texte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 rtlCol="0">
            <a:noAutofit/>
          </a:bodyPr>
          <a:lstStyle>
            <a:lvl1pPr marL="0" indent="0" algn="r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7" name="Espace réservé du texte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 rtlCol="0">
            <a:noAutofit/>
          </a:bodyPr>
          <a:lstStyle>
            <a:lvl1pPr marL="0" indent="0" algn="r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  <a:lvl2pPr>
              <a:defRPr lang="fr-FR">
                <a:solidFill>
                  <a:schemeClr val="bg1"/>
                </a:solidFill>
              </a:defRPr>
            </a:lvl2pPr>
            <a:lvl3pPr>
              <a:defRPr lang="fr-FR">
                <a:solidFill>
                  <a:schemeClr val="bg1"/>
                </a:solidFill>
              </a:defRPr>
            </a:lvl3pPr>
            <a:lvl4pPr>
              <a:defRPr lang="fr-FR">
                <a:solidFill>
                  <a:schemeClr val="bg1"/>
                </a:solidFill>
              </a:defRPr>
            </a:lvl4pPr>
            <a:lvl5pPr>
              <a:defRPr lang="fr-FR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0" name="Espace réservé du texte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4" name="Espace réservé du texte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 rtlCol="0">
            <a:noAutofit/>
          </a:bodyPr>
          <a:lstStyle>
            <a:lvl1pPr marL="0" indent="0">
              <a:buNone/>
              <a:defRPr lang="fr-F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68" name="Espace réservé du texte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 rtlCol="0">
            <a:noAutofit/>
          </a:bodyPr>
          <a:lstStyle>
            <a:lvl1pPr marL="0" indent="0">
              <a:buNone/>
              <a:defRPr lang="fr-F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fr-FR" sz="1800">
                <a:solidFill>
                  <a:schemeClr val="bg1"/>
                </a:solidFill>
              </a:defRPr>
            </a:lvl2pPr>
            <a:lvl3pPr marL="914400" indent="0">
              <a:buNone/>
              <a:defRPr lang="fr-FR" sz="1600">
                <a:solidFill>
                  <a:schemeClr val="bg1"/>
                </a:solidFill>
              </a:defRPr>
            </a:lvl3pPr>
            <a:lvl4pPr marL="1371600" indent="0">
              <a:buNone/>
              <a:defRPr lang="fr-FR" sz="1400">
                <a:solidFill>
                  <a:schemeClr val="bg1"/>
                </a:solidFill>
              </a:defRPr>
            </a:lvl4pPr>
            <a:lvl5pPr marL="1828800" indent="0">
              <a:buNone/>
              <a:defRPr lang="fr-F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Texte</a:t>
            </a:r>
          </a:p>
        </p:txBody>
      </p:sp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à droi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fr-FR" sz="1800" baseline="0"/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20" name="Image 19" descr="Motif à bandes noir et blanc&#10;&#10;Description générée automatiquement avec un niveau de confiance faibl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sme 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14" name="Graphisme 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e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e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e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e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e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e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e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e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e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e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2" name="Ovale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50" name="Ovale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4" name="Ovale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5" name="Ovale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6" name="Ovale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7" name="Ovale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8" name="Ovale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42" name="Ovale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74" name="Forme libre : Forme 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e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12" name="Espace réservé de la date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13" name="Espace réservé du pied de page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14" name="Espace réservé du numéro de diapositive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ôture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fr-FR" sz="1800"/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pic>
        <p:nvPicPr>
          <p:cNvPr id="26" name="Graphisme 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9" name="Graphisme 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12" name="Graphisme 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sme 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e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90" name="Forme libre : Forme 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9" name="Forme libre : Forme 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8" name="Forme libre : Forme 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7" name="Forme libre : Forme 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6" name="Forme libre : Forme 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5" name="Forme libre : Forme 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4" name="Forme libre : Forme 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3" name="Forme libre : Forme 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2" name="Forme libre : Form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1" name="Forme libre : Forme 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80" name="Forme libre : Forme 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9" name="Forme libre : Forme 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8" name="Forme libre : Form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6" name="Forme libre : Forme 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73" name="Forme libre : Form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101" name="Forme libre : Form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33" name="Forme libre : Form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55" name="Forme libre : Forme 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4" name="Forme libre : Forme 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3" name="Forme libre : Forme 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2" name="Forme libre : Form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1" name="Forme libre : Form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50" name="Forme libre : Form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9" name="Forme libre : Form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8" name="Forme libre : Form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7" name="Forme libre : Form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6" name="Forme libre : Form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5" name="Forme libre : Forme 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4" name="Forme libre : Form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3" name="Forme libre : Forme 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2" name="Forme libre : Form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1" name="Forme libre : Form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40" name="Forme libre : Form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39" name="Forme libre : Form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38" name="Forme libre : Form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37" name="Forme libre : Forme 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163" name="Forme libre : Form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4" name="Forme libre : Forme 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3" name="Forme libre : Form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2" name="Forme libre : Form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1" name="Forme libre : Form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80" name="Forme libre : Form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9" name="Forme libre : Form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8" name="Forme libre : Form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7" name="Forme libre : Form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6" name="Forme libre : Forme 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5" name="Forme libre : Forme 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4" name="Forme libre : Form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3" name="Forme libre : Form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2" name="Forme libre : Form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1" name="Forme libre : Form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70" name="Forme libre : Form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9" name="Forme libre : Form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8" name="Forme libre : Form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67" name="Forme libre : Forme 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09" name="Espace réservé de la date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210" name="Espace réservé du pied de page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211" name="Espace réservé du numéro de diapositiv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ème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sme 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9" name="Graphisme 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12" name="Graphisme 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sme 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orme libre : Form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90" name="Forme libre : Forme 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9" name="Forme libre : Forme 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8" name="Forme libre : Forme 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7" name="Forme libre : Forme 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6" name="Forme libre : Forme 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5" name="Forme libre : Forme 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4" name="Forme libre : Forme 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3" name="Forme libre : Forme 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2" name="Forme libre : Form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1" name="Forme libre : Forme 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80" name="Forme libre : Forme 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9" name="Forme libre : Forme 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8" name="Forme libre : Form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7" name="Forme libre : Form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6" name="Forme libre : Forme 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73" name="Forme libre : Form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  <p:sp>
          <p:nvSpPr>
            <p:cNvPr id="101" name="Forme libre : Form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33" name="Forme libre : Form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55" name="Forme libre : Forme 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4" name="Forme libre : Form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3" name="Forme libre : Form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2" name="Forme libre : Form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1" name="Forme libre : Form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50" name="Forme libre : Form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9" name="Forme libre : Form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8" name="Forme libre : Form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7" name="Forme libre : Form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6" name="Forme libre : Form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5" name="Forme libre : Form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4" name="Forme libre : Form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3" name="Forme libre : Forme 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2" name="Forme libre : Form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1" name="Forme libre : Form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40" name="Forme libre : Form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39" name="Forme libre : Form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38" name="Forme libre : Form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37" name="Forme libre : Forme 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fr-FR"/>
              </a:defPPr>
            </a:lstStyle>
            <a:p>
              <a:pPr rtl="0"/>
              <a:endParaRPr lang="fr-FR" dirty="0"/>
            </a:p>
          </p:txBody>
        </p:sp>
        <p:sp>
          <p:nvSpPr>
            <p:cNvPr id="163" name="Forme libre : Form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4" name="Forme libre : Forme 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3" name="Forme libre : Form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2" name="Forme libre : Form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1" name="Forme libre : Form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80" name="Forme libre : Form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9" name="Forme libre : Form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8" name="Forme libre : Form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7" name="Forme libre : Form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6" name="Forme libre : Form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5" name="Forme libre : Form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4" name="Forme libre : Form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3" name="Forme libre : Form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2" name="Forme libre : Form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1" name="Forme libre : Form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70" name="Forme libre : Form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69" name="Forme libre : Form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68" name="Forme libre : Form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67" name="Forme libre : Forme 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96" name="Espace réservé du texte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5" name="Espace réservé du texte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8" name="Espace réservé du texte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7" name="Espace réservé du texte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00" name="Espace réservé du texte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9" name="Espace réservé du texte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03" name="Espace réservé du texte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02" name="Espace réservé du texte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05" name="Espace réservé du texte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04" name="Espace réservé du texte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09" name="Espace réservé de la date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210" name="Espace réservé du pied de page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211" name="Espace réservé du numéro de diapositiv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5" name="Image 34" descr="Motif à bandes noir et blanc&#10;&#10;Description générée automatiquement avec un niveau de confiance faibl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sme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8" name="Graphisme 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e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e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e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e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e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e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e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0" name="Oval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44" name="Oval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5" name="Oval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6" name="Oval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7" name="Oval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8" name="Oval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2" name="Oval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62" name="Forme libre : Forme 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75" name="Espace réservé du texte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2" name="Espace réservé du texte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2" name="Espace réservé du texte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4" name="Espace réservé du texte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5" name="Espace réservé du texte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3" name="Espace réservé du texte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96" name="Espace réservé du texte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94" name="Espace réservé du texte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9" name="Espace réservé de la date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70" name="Espace réservé du pied de page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71" name="Espace réservé du numéro de diapositive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du produi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11" name="Rectangle 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8" name="Graphisme 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35" name="Image 34" descr="Motif à bandes noir et blanc&#10;&#10;Description générée automatiquement avec un niveau de confiance faibl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sme 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pic>
            <p:nvPicPr>
              <p:cNvPr id="38" name="Graphisme 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e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e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e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e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e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e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e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e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e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</a:lstStyle>
                              <a:p>
                                <a:pPr algn="ctr" rtl="0"/>
                                <a:r>
                                  <a:rPr lang="fr-FR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e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</a:lstStyle>
                              <a:p>
                                <a:pPr algn="ctr" rtl="0"/>
                                <a:r>
                                  <a:rPr lang="fr-FR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e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e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e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e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e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44" name="Ovale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5" name="Ovale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6" name="Ovale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7" name="Ovale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  <p:sp>
                <p:nvSpPr>
                  <p:cNvPr id="48" name="Ovale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42" name="Ovale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sp>
            <p:nvSpPr>
              <p:cNvPr id="62" name="Forme libre : Forme 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e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endParaRPr lang="fr-FR" dirty="0"/>
              </a:p>
            </p:txBody>
          </p:sp>
        </p:grpSp>
      </p:grpSp>
      <p:sp>
        <p:nvSpPr>
          <p:cNvPr id="69" name="Espace réservé du texte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0" name="Espace réservé du texte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68" name="Espace réservé du texte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3" name="Espace réservé du texte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1" name="Espace réservé du texte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4" name="Espace réservé du texte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2" name="Espace réservé du texte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fr-FR" sz="1400">
                <a:solidFill>
                  <a:schemeClr val="tx1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5" name="Espace réservé de la date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66" name="Espace réservé du pied de page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Titre du pitch deck</a:t>
            </a:r>
          </a:p>
        </p:txBody>
      </p:sp>
      <p:sp>
        <p:nvSpPr>
          <p:cNvPr id="67" name="Espace réservé du numéro de diapositive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à gauch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8" name="Graphisme 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fr-FR" sz="1800">
                <a:solidFill>
                  <a:schemeClr val="tx2"/>
                </a:solidFill>
              </a:defRPr>
            </a:lvl1pPr>
            <a:lvl2pPr marL="457200" indent="0">
              <a:buNone/>
              <a:defRPr lang="fr-FR" sz="1800"/>
            </a:lvl2pPr>
            <a:lvl3pPr marL="914400" indent="0">
              <a:buNone/>
              <a:defRPr lang="fr-FR" sz="1800"/>
            </a:lvl3pPr>
            <a:lvl4pPr marL="1371600" indent="0">
              <a:buNone/>
              <a:defRPr lang="fr-FR" sz="1800"/>
            </a:lvl4pPr>
            <a:lvl5pPr marL="1828800" indent="0">
              <a:buNone/>
              <a:defRPr lang="fr-FR"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35" name="Image 34" descr="Motif à bandes noir et blanc&#10;&#10;Description générée automatiquement avec un niveau de confiance faibl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sme 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38" name="Graphisme 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e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e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e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e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e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e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e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e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e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e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2" name="Ovale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50" name="Ovale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4" name="Ovale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5" name="Ovale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6" name="Ovale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7" name="Ovale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48" name="Ovale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42" name="Ovale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62" name="Forme libre : Forme 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67" name="Espace réservé de la date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Titre du pitch deck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rtlCol="0" anchor="b"/>
          <a:lstStyle>
            <a:lvl1pPr algn="ctr">
              <a:defRPr lang="fr-FR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/>
              <a:t>Cliquez pour AJOUTER UN TITRE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20" name="Graphisme 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sme 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sme 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e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e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e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e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e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e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e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e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e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e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150" name="Ovale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148" name="Ovale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142" name="Ovale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3" name="Ovale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4" name="Ovale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5" name="Ovale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46" name="Ovale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140" name="Ovale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38" name="Forme libre : Forme 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11" name="Graphisme 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sme 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pic>
        <p:nvPicPr>
          <p:cNvPr id="73" name="Graphisme 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Image 34" descr="Motif à bandes noir et blanc&#10;&#10;Description générée automatiquement avec un niveau de confiance faibl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e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e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e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e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e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e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e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e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e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e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e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e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177" name="Ovale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174" name="Ovale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166" name="Ovale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67" name="Ovale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69" name="Ovale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71" name="Ovale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  <p:sp>
            <p:nvSpPr>
              <p:cNvPr id="172" name="Ovale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164" name="Ovale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r>
                <a:rPr lang="fr-FR"/>
                <a:t> </a:t>
              </a:r>
            </a:p>
          </p:txBody>
        </p:sp>
      </p:grpSp>
      <p:sp>
        <p:nvSpPr>
          <p:cNvPr id="67" name="Forme libre : Forme 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sp>
        <p:nvSpPr>
          <p:cNvPr id="192" name="Espace réservé de la date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193" name="Espace réservé du pied de page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194" name="Espace réservé du numéro de diapositive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5" name="Ovale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dirty="0"/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isposition de colonne avec icône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60" name="Espace réservé d’image en ligne 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 rtlCol="0">
            <a:normAutofit/>
          </a:bodyPr>
          <a:lstStyle>
            <a:lvl1pPr>
              <a:defRPr lang="fr-FR" sz="1200"/>
            </a:lvl1pPr>
          </a:lstStyle>
          <a:p>
            <a:pPr rtl="0"/>
            <a:r>
              <a:rPr lang="fr-FR"/>
              <a:t>Cliquez sur l'icône pour ajouter une image en ligne</a:t>
            </a:r>
            <a:endParaRPr lang="fr-FR" dirty="0"/>
          </a:p>
        </p:txBody>
      </p:sp>
      <p:sp>
        <p:nvSpPr>
          <p:cNvPr id="61" name="Espace réservé d’image en ligne 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 rtlCol="0">
            <a:normAutofit/>
          </a:bodyPr>
          <a:lstStyle>
            <a:lvl1pPr>
              <a:defRPr lang="fr-FR" sz="1200"/>
            </a:lvl1pPr>
          </a:lstStyle>
          <a:p>
            <a:pPr rtl="0"/>
            <a:r>
              <a:rPr lang="fr-FR"/>
              <a:t>Cliquez sur l'icône pour ajouter une image en ligne</a:t>
            </a:r>
            <a:endParaRPr lang="fr-FR" dirty="0"/>
          </a:p>
        </p:txBody>
      </p:sp>
      <p:sp>
        <p:nvSpPr>
          <p:cNvPr id="62" name="Espace réservé d’image en ligne 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 rtlCol="0">
            <a:normAutofit/>
          </a:bodyPr>
          <a:lstStyle>
            <a:lvl1pPr>
              <a:defRPr lang="fr-FR" sz="1200"/>
            </a:lvl1pPr>
          </a:lstStyle>
          <a:p>
            <a:pPr rtl="0"/>
            <a:r>
              <a:rPr lang="fr-FR"/>
              <a:t>Cliquez sur l'icône pour ajouter une image en ligne</a:t>
            </a:r>
            <a:endParaRPr lang="fr-FR" dirty="0"/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fr-FR" sz="1600"/>
            </a:lvl1pPr>
            <a:lvl2pPr marL="457200" indent="0" algn="ctr">
              <a:lnSpc>
                <a:spcPts val="2000"/>
              </a:lnSpc>
              <a:buNone/>
              <a:defRPr lang="fr-FR" sz="1600"/>
            </a:lvl2pPr>
            <a:lvl3pPr marL="914400" indent="0" algn="ctr">
              <a:lnSpc>
                <a:spcPts val="2000"/>
              </a:lnSpc>
              <a:buNone/>
              <a:defRPr lang="fr-FR" sz="1600"/>
            </a:lvl3pPr>
            <a:lvl4pPr marL="1371600" indent="0" algn="ctr">
              <a:lnSpc>
                <a:spcPts val="2000"/>
              </a:lnSpc>
              <a:buNone/>
              <a:defRPr lang="fr-FR" sz="1600"/>
            </a:lvl4pPr>
            <a:lvl5pPr marL="1828800" indent="0" algn="ctr">
              <a:lnSpc>
                <a:spcPts val="2000"/>
              </a:lnSpc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fr-FR" sz="1600"/>
            </a:lvl1pPr>
            <a:lvl2pPr marL="457200" indent="0" algn="ctr">
              <a:lnSpc>
                <a:spcPts val="2000"/>
              </a:lnSpc>
              <a:buNone/>
              <a:defRPr lang="fr-FR" sz="1600"/>
            </a:lvl2pPr>
            <a:lvl3pPr marL="914400" indent="0" algn="ctr">
              <a:lnSpc>
                <a:spcPts val="2000"/>
              </a:lnSpc>
              <a:buNone/>
              <a:defRPr lang="fr-FR" sz="1600"/>
            </a:lvl3pPr>
            <a:lvl4pPr marL="1371600" indent="0" algn="ctr">
              <a:lnSpc>
                <a:spcPts val="2000"/>
              </a:lnSpc>
              <a:buNone/>
              <a:defRPr lang="fr-FR" sz="1600"/>
            </a:lvl4pPr>
            <a:lvl5pPr marL="1828800" indent="0" algn="ctr">
              <a:lnSpc>
                <a:spcPts val="2000"/>
              </a:lnSpc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fr-FR" sz="1600"/>
            </a:lvl1pPr>
            <a:lvl2pPr marL="457200" indent="0" algn="ctr">
              <a:lnSpc>
                <a:spcPts val="2000"/>
              </a:lnSpc>
              <a:buNone/>
              <a:defRPr lang="fr-FR" sz="1600"/>
            </a:lvl2pPr>
            <a:lvl3pPr marL="914400" indent="0" algn="ctr">
              <a:lnSpc>
                <a:spcPts val="2000"/>
              </a:lnSpc>
              <a:buNone/>
              <a:defRPr lang="fr-FR" sz="1600"/>
            </a:lvl3pPr>
            <a:lvl4pPr marL="1371600" indent="0" algn="ctr">
              <a:lnSpc>
                <a:spcPts val="2000"/>
              </a:lnSpc>
              <a:buNone/>
              <a:defRPr lang="fr-FR" sz="1600"/>
            </a:lvl4pPr>
            <a:lvl5pPr marL="1828800" indent="0" algn="ctr">
              <a:lnSpc>
                <a:spcPts val="2000"/>
              </a:lnSpc>
              <a:buNone/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 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11" name="Rectangle 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21" name="Rectangle 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46" name="Forme libre : Forme 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53" name="Graphisme 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Espace réservé de la date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64" name="Espace réservé du pied de page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65" name="Espace réservé du numéro de diapositive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 du marché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rtlCol="0" anchor="t" anchorCtr="0"/>
          <a:lstStyle>
            <a:lvl1pPr>
              <a:defRPr lang="fr-F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pic>
          <p:nvPicPr>
            <p:cNvPr id="36" name="Graphisme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sme 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e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e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e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e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e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e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e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fr-FR"/>
                              </a:defPPr>
                            </a:lstStyle>
                            <a:p>
                              <a:pPr algn="ctr" rtl="0"/>
                              <a:r>
                                <a:rPr lang="fr-F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fr-FR"/>
                            </a:defPPr>
                          </a:lstStyle>
                          <a:p>
                            <a:pPr algn="ctr" rtl="0"/>
                            <a:r>
                              <a:rPr lang="fr-F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fr-FR"/>
                          </a:defPPr>
                        </a:lstStyle>
                        <a:p>
                          <a:pPr algn="ctr" rtl="0"/>
                          <a:r>
                            <a:rPr lang="fr-F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</a:lstStyle>
                      <a:p>
                        <a:pPr algn="ctr" rtl="0"/>
                        <a:r>
                          <a:rPr lang="fr-FR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fr-FR"/>
                      </a:defPPr>
                    </a:lstStyle>
                    <a:p>
                      <a:pPr algn="ctr" rtl="0"/>
                      <a:r>
                        <a:rPr lang="fr-FR"/>
                        <a:t> </a:t>
                      </a:r>
                    </a:p>
                  </p:txBody>
                </p:sp>
              </p:grpSp>
              <p:sp>
                <p:nvSpPr>
                  <p:cNvPr id="50" name="Oval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</a:lstStyle>
                  <a:p>
                    <a:pPr algn="ctr" rtl="0"/>
                    <a:r>
                      <a:rPr lang="fr-FR"/>
                      <a:t> </a:t>
                    </a:r>
                  </a:p>
                </p:txBody>
              </p:sp>
            </p:grpSp>
            <p:sp>
              <p:nvSpPr>
                <p:cNvPr id="44" name="Oval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5" name="Oval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6" name="Oval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7" name="Oval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  <p:sp>
              <p:nvSpPr>
                <p:cNvPr id="48" name="Oval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</a:lstStyle>
                <a:p>
                  <a:pPr algn="ctr" rtl="0"/>
                  <a:r>
                    <a:rPr lang="fr-FR"/>
                    <a:t> </a:t>
                  </a:r>
                </a:p>
              </p:txBody>
            </p:sp>
          </p:grpSp>
          <p:sp>
            <p:nvSpPr>
              <p:cNvPr id="42" name="Oval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</a:lstStyle>
              <a:p>
                <a:pPr algn="ctr" rtl="0"/>
                <a:r>
                  <a:rPr lang="fr-FR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sp>
          <p:nvSpPr>
            <p:cNvPr id="62" name="Forme libre : Forme 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</a:lstStyle>
            <a:p>
              <a:pPr algn="ctr" rtl="0"/>
              <a:endParaRPr lang="fr-FR" dirty="0"/>
            </a:p>
          </p:txBody>
        </p:sp>
      </p:grpSp>
      <p:sp>
        <p:nvSpPr>
          <p:cNvPr id="67" name="Espace réservé du texte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fr-FR" sz="1600"/>
            </a:lvl1pPr>
            <a:lvl2pPr>
              <a:defRPr lang="fr-FR" sz="1600"/>
            </a:lvl2pPr>
            <a:lvl3pPr>
              <a:defRPr lang="fr-FR" sz="16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8" name="Espace réservé du texte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79" name="Espace réservé du texte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fr-FR" sz="1600"/>
            </a:lvl1pPr>
            <a:lvl2pPr>
              <a:defRPr lang="fr-FR" sz="1600"/>
            </a:lvl2pPr>
            <a:lvl3pPr>
              <a:defRPr lang="fr-FR" sz="16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8" name="Espace réservé du texte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fr-F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 lvl="0" rtl="0"/>
            <a:r>
              <a:rPr lang="fr-FR"/>
              <a:t>AJOUTER UN SOUS-TITRE</a:t>
            </a:r>
          </a:p>
        </p:txBody>
      </p:sp>
      <p:sp>
        <p:nvSpPr>
          <p:cNvPr id="81" name="Espace réservé du texte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fr-FR" sz="1600"/>
            </a:lvl1pPr>
            <a:lvl2pPr>
              <a:defRPr lang="fr-FR" sz="1600"/>
            </a:lvl2pPr>
            <a:lvl3pPr>
              <a:defRPr lang="fr-FR" sz="16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9" name="Espace réservé de la date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70" name="Espace réservé du pied de page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dirty="0"/>
              <a:t>Titre du pitch deck</a:t>
            </a:r>
          </a:p>
        </p:txBody>
      </p:sp>
      <p:sp>
        <p:nvSpPr>
          <p:cNvPr id="71" name="Espace réservé du numéro de diapositive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fr-F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/>
              <a:t>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/>
              <a:t>Titre du pitch deck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3" y="726141"/>
            <a:ext cx="6107337" cy="2783822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rtl="0"/>
            <a:r>
              <a:rPr lang="fr-FR" sz="5600" dirty="0"/>
              <a:t>L1 E.F.E.C.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TUICE </a:t>
            </a:r>
            <a:r>
              <a:rPr lang="fr-FR"/>
              <a:t>: séance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Plan de la journée</a:t>
            </a:r>
          </a:p>
        </p:txBody>
      </p:sp>
      <p:pic>
        <p:nvPicPr>
          <p:cNvPr id="43" name="Espace réservé d’image en ligne 42" descr="Plan de recherche">
            <a:extLst>
              <a:ext uri="{FF2B5EF4-FFF2-40B4-BE49-F238E27FC236}">
                <a16:creationId xmlns:a16="http://schemas.microsoft.com/office/drawing/2014/main" id="{76CE5C81-A86F-4C82-AE52-FE744077859B}"/>
              </a:ext>
            </a:extLst>
          </p:cNvPr>
          <p:cNvPicPr>
            <a:picLocks noGrp="1" noChangeAspect="1"/>
          </p:cNvPicPr>
          <p:nvPr>
            <p:ph type="clipArt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69641" y="2184400"/>
            <a:ext cx="914400" cy="914400"/>
          </a:xfrm>
        </p:spPr>
      </p:pic>
      <p:pic>
        <p:nvPicPr>
          <p:cNvPr id="55" name="Espace réservé d’image en ligne 54" descr="Réussite du groupe avec remplissage plein">
            <a:extLst>
              <a:ext uri="{FF2B5EF4-FFF2-40B4-BE49-F238E27FC236}">
                <a16:creationId xmlns:a16="http://schemas.microsoft.com/office/drawing/2014/main" id="{236942CE-38CE-4E5D-9773-5224E03D4C0A}"/>
              </a:ext>
            </a:extLst>
          </p:cNvPr>
          <p:cNvPicPr>
            <a:picLocks noGrp="1" noChangeAspect="1"/>
          </p:cNvPicPr>
          <p:nvPr>
            <p:ph type="clipArt" sz="quarter" idx="19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60930" y="2184654"/>
            <a:ext cx="914400" cy="914400"/>
          </a:xfrm>
        </p:spPr>
      </p:pic>
      <p:pic>
        <p:nvPicPr>
          <p:cNvPr id="57" name="Espace réservé d’image en ligne 56" descr="Répéter avec remplissage plein">
            <a:extLst>
              <a:ext uri="{FF2B5EF4-FFF2-40B4-BE49-F238E27FC236}">
                <a16:creationId xmlns:a16="http://schemas.microsoft.com/office/drawing/2014/main" id="{353E75F9-0061-4D63-BFE6-6462C5C0E351}"/>
              </a:ext>
            </a:extLst>
          </p:cNvPr>
          <p:cNvPicPr>
            <a:picLocks noGrp="1" noChangeAspect="1"/>
          </p:cNvPicPr>
          <p:nvPr>
            <p:ph type="clipArt" sz="quarter" idx="20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39445" y="2184400"/>
            <a:ext cx="914400" cy="914400"/>
          </a:xfrm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EF7E5E6-2411-4199-BA08-EF574433C5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555241" y="3366741"/>
            <a:ext cx="2743200" cy="45720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Objectifs de la formation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EC37629-42BA-462B-B066-292B3B37327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046530" y="3359890"/>
            <a:ext cx="2743200" cy="45720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Activité STARTER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1AD60F-B816-490D-81D4-73DD13910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25045" y="3364836"/>
            <a:ext cx="2743200" cy="45720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Déroule de la formation</a:t>
            </a:r>
          </a:p>
        </p:txBody>
      </p:sp>
      <p:sp>
        <p:nvSpPr>
          <p:cNvPr id="110" name="Espace réservé du numéro de diapositive 109">
            <a:extLst>
              <a:ext uri="{FF2B5EF4-FFF2-40B4-BE49-F238E27FC236}">
                <a16:creationId xmlns:a16="http://schemas.microsoft.com/office/drawing/2014/main" id="{F98EDB96-3F54-4406-B894-1195695E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939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16835-B35C-24AC-E058-5D931F2C2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TUICE, QUEZACO ?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23299D-3A78-2FAB-115B-8A63E394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fr-FR" smtClean="0"/>
              <a:pPr rtl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447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031FE9-9059-4FE8-B4AC-9771F23A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898525"/>
            <a:ext cx="6800850" cy="132588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A2EB3F-4D60-451F-8F45-7D6654D2FC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6821424" cy="1188720"/>
          </a:xfrm>
        </p:spPr>
        <p:txBody>
          <a:bodyPr vert="horz" lIns="91440" tIns="45720" rIns="91440" bIns="45720" rtlCol="0" anchor="t">
            <a:noAutofit/>
          </a:bodyPr>
          <a:lstStyle>
            <a:defPPr>
              <a:defRPr lang="fr-FR"/>
            </a:defPPr>
          </a:lstStyle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Développer des compétences informatiques utiles pour l’éducation, la formation, l’enseignement et la culture.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8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800" b="1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Développer une culture numérique.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339B0E-CD75-418B-A2F4-EBDA9C1E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392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898524"/>
            <a:ext cx="6343650" cy="1325880"/>
          </a:xfrm>
        </p:spPr>
        <p:txBody>
          <a:bodyPr rtlCol="0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Activité starter</a:t>
            </a:r>
          </a:p>
        </p:txBody>
      </p:sp>
      <p:sp>
        <p:nvSpPr>
          <p:cNvPr id="38" name="Espace réservé du numéro de diapositive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5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C2ECBA3-3610-01CE-5CD5-CB73F3F25F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7" t="1201" r="-1093" b="2221"/>
          <a:stretch/>
        </p:blipFill>
        <p:spPr>
          <a:xfrm rot="21037010">
            <a:off x="6177734" y="2243783"/>
            <a:ext cx="2776554" cy="382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08C79-A4AC-4B5D-92DF-600737E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898524"/>
            <a:ext cx="6339840" cy="132588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Organisation de l’activité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BB466A-6DA0-4EE9-9405-F74957757B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37760" y="2547290"/>
            <a:ext cx="3200400" cy="36576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Groupe 1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3928F89-1741-4079-8DFF-2009EF9B99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59003"/>
            <a:ext cx="2655736" cy="731520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Recherche des questions sur le passé et le futur des étudiants (dans le numérique et dans leur cursus).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FF9651D-8E27-4952-804A-2D2C0A55A0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67583" y="4671143"/>
            <a:ext cx="3200400" cy="36576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GROUPE 2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129DD3-8F5E-43F6-9716-7C33D00A50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07334" y="5166846"/>
            <a:ext cx="2655736" cy="1246360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Recherche d’un outil de collecte des questions et de la création d’une feuille de calcul contenant la collecte.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430EFC93-5195-49E7-91E1-75A347D5E41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54549" y="2552905"/>
            <a:ext cx="3618582" cy="36576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GROUPE 3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BB8742E0-C216-468F-8B77-C0F53FD2580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54549" y="3025414"/>
            <a:ext cx="2659749" cy="731520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Recherche de l’exploitation graphique de la collecte à partir de la feuille de calcul.</a:t>
            </a:r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4E9F7C96-64EE-4251-8329-BA0DE2E3AC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37128" y="4674561"/>
            <a:ext cx="3200400" cy="36576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GROUPE 4</a:t>
            </a:r>
          </a:p>
        </p:txBody>
      </p:sp>
      <p:sp>
        <p:nvSpPr>
          <p:cNvPr id="28" name="Espace réservé du texte 27">
            <a:extLst>
              <a:ext uri="{FF2B5EF4-FFF2-40B4-BE49-F238E27FC236}">
                <a16:creationId xmlns:a16="http://schemas.microsoft.com/office/drawing/2014/main" id="{8364155F-C202-4D9C-8682-0AAAE759559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37128" y="5226428"/>
            <a:ext cx="3463736" cy="731520"/>
          </a:xfrm>
        </p:spPr>
        <p:txBody>
          <a:bodyPr rtlCol="0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Recherche de la méthode de diffusion des résultats de l’enquête.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C5D1CA5-AA7F-4214-8924-E9A00B43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78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25777"/>
            <a:ext cx="6800850" cy="132588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Déroulé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vert="horz" lIns="91440" tIns="45720" rIns="91440" bIns="45720" rtlCol="0" anchor="t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TD / questions de cours</a:t>
            </a:r>
          </a:p>
          <a:p>
            <a:pPr rtl="0"/>
            <a:endParaRPr lang="fr-FR" noProof="1"/>
          </a:p>
          <a:p>
            <a:pPr rtl="0"/>
            <a:r>
              <a:rPr lang="fr-FR" noProof="1"/>
              <a:t>PIX !</a:t>
            </a:r>
          </a:p>
          <a:p>
            <a:pPr rtl="0"/>
            <a:endParaRPr lang="fr-FR" noProof="1"/>
          </a:p>
          <a:p>
            <a:pPr rtl="0"/>
            <a:r>
              <a:rPr lang="fr-FR" noProof="1"/>
              <a:t>Présentation / exposé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1CFAB-A735-4A31-A51D-42FE1F5E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16812"/>
            <a:ext cx="6800850" cy="974828"/>
          </a:xfrm>
        </p:spPr>
        <p:txBody>
          <a:bodyPr rtlCol="0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dirty="0"/>
              <a:t>Contact :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8385ECC2-8A21-4825-96AB-97E7C4FB9A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4887" y="2362034"/>
            <a:ext cx="5396948" cy="365760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r>
              <a:rPr lang="fr-FR" dirty="0"/>
              <a:t>dominique.fichot@u-bourgogne.fr</a:t>
            </a:r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A8113FBA-9114-48D1-A189-9A1B7ABCF3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3398188"/>
            <a:ext cx="3200400" cy="510871"/>
          </a:xfrm>
        </p:spPr>
        <p:txBody>
          <a:bodyPr rtlCol="0"/>
          <a:lstStyle>
            <a:defPPr>
              <a:defRPr lang="fr-FR"/>
            </a:defPPr>
          </a:lstStyle>
          <a:p>
            <a:r>
              <a:rPr lang="fr-FR" b="1" dirty="0"/>
              <a:t>https://www.dfichot.fr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1F794A-4793-4DB0-91FD-E5B132FC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defPPr>
              <a:defRPr lang="fr-FR"/>
            </a:defPPr>
          </a:lstStyle>
          <a:p>
            <a:pPr rtl="0"/>
            <a:fld id="{B5CEABB6-07DC-46E8-9B57-56EC44A396E5}" type="slidenum">
              <a:rPr lang="fr-FR" smtClean="0"/>
              <a:pPr rtl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791159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nalisé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1374529_TF33968143_Win32" id="{212BFE24-30E6-4C3E-9B53-F29A9181BD21}" vid="{982B489A-C9B1-4FBF-BBC5-D41820D2710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a4248a2-a66d-4c8d-a19e-086f7f0c0cc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B932A98FC14D4FA9AF6D855688215A" ma:contentTypeVersion="7" ma:contentTypeDescription="Crée un document." ma:contentTypeScope="" ma:versionID="4d6ea46de1c5564ca47dfb91eb056d30">
  <xsd:schema xmlns:xsd="http://www.w3.org/2001/XMLSchema" xmlns:xs="http://www.w3.org/2001/XMLSchema" xmlns:p="http://schemas.microsoft.com/office/2006/metadata/properties" xmlns:ns3="1a4248a2-a66d-4c8d-a19e-086f7f0c0cc3" xmlns:ns4="b6548d8f-7a5a-4d3f-be64-62cd2b7e4636" targetNamespace="http://schemas.microsoft.com/office/2006/metadata/properties" ma:root="true" ma:fieldsID="40af55f7275967836ecf986d407bb2d5" ns3:_="" ns4:_="">
    <xsd:import namespace="1a4248a2-a66d-4c8d-a19e-086f7f0c0cc3"/>
    <xsd:import namespace="b6548d8f-7a5a-4d3f-be64-62cd2b7e46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4248a2-a66d-4c8d-a19e-086f7f0c0c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48d8f-7a5a-4d3f-be64-62cd2b7e4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F7209-A407-4CFB-9C3E-C69AB93152F3}">
  <ds:schemaRefs>
    <ds:schemaRef ds:uri="1a4248a2-a66d-4c8d-a19e-086f7f0c0cc3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b6548d8f-7a5a-4d3f-be64-62cd2b7e463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5D66B1-FC53-4423-BAF3-F29265FD33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4248a2-a66d-4c8d-a19e-086f7f0c0cc3"/>
    <ds:schemaRef ds:uri="b6548d8f-7a5a-4d3f-be64-62cd2b7e4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{9A3FDCA6-0080-451E-BEF7-9F18501432AA}tf33968143_win32</Template>
  <TotalTime>1511</TotalTime>
  <Words>176</Words>
  <Application>Microsoft Office PowerPoint</Application>
  <PresentationFormat>Grand écran</PresentationFormat>
  <Paragraphs>47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Calibri</vt:lpstr>
      <vt:lpstr>Personnalisé</vt:lpstr>
      <vt:lpstr>L1 E.F.E.C.</vt:lpstr>
      <vt:lpstr>Plan de la journée</vt:lpstr>
      <vt:lpstr>TUICE, QUEZACO ?</vt:lpstr>
      <vt:lpstr>OBJECTIFS</vt:lpstr>
      <vt:lpstr>Activité starter</vt:lpstr>
      <vt:lpstr>Organisation de l’activité</vt:lpstr>
      <vt:lpstr>Déroulé de la formation</vt:lpstr>
      <vt:lpstr>Contact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 E.F.E.C.</dc:title>
  <dc:creator>Dominique FICHOT</dc:creator>
  <cp:lastModifiedBy>Dominique FICHOT</cp:lastModifiedBy>
  <cp:revision>5</cp:revision>
  <dcterms:created xsi:type="dcterms:W3CDTF">2023-12-11T09:06:58Z</dcterms:created>
  <dcterms:modified xsi:type="dcterms:W3CDTF">2024-01-08T08:19:49Z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0x01010073B932A98FC14D4FA9AF6D855688215A</vt:lpwstr>
  </property>
</Properties>
</file>